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43.xml"/>
  <Override ContentType="application/vnd.openxmlformats-officedocument.presentationml.slideMaster+xml" PartName="/ppt/slideMasters/slideMaster26.xml"/>
  <Override ContentType="application/vnd.openxmlformats-officedocument.presentationml.slideMaster+xml" PartName="/ppt/slideMasters/slideMaster51.xml"/>
  <Override ContentType="application/vnd.openxmlformats-officedocument.presentationml.slideMaster+xml" PartName="/ppt/slideMasters/slideMaster34.xml"/>
  <Override ContentType="application/vnd.openxmlformats-officedocument.presentationml.slideMaster+xml" PartName="/ppt/slideMasters/slideMaster60.xml"/>
  <Override ContentType="application/vnd.openxmlformats-officedocument.presentationml.slideMaster+xml" PartName="/ppt/slideMasters/slideMaster8.xml"/>
  <Override ContentType="application/vnd.openxmlformats-officedocument.presentationml.slideMaster+xml" PartName="/ppt/slideMasters/slideMaster25.xml"/>
  <Override ContentType="application/vnd.openxmlformats-officedocument.presentationml.slideMaster+xml" PartName="/ppt/slideMasters/slideMaster50.xml"/>
  <Override ContentType="application/vnd.openxmlformats-officedocument.presentationml.slideMaster+xml" PartName="/ppt/slideMasters/slideMaster19.xml"/>
  <Override ContentType="application/vnd.openxmlformats-officedocument.presentationml.slideMaster+xml" PartName="/ppt/slideMasters/slideMaster42.xml"/>
  <Override ContentType="application/vnd.openxmlformats-officedocument.presentationml.slideMaster+xml" PartName="/ppt/slideMasters/slideMaster28.xml"/>
  <Override ContentType="application/vnd.openxmlformats-officedocument.presentationml.slideMaster+xml" PartName="/ppt/slideMasters/slideMaster16.xml"/>
  <Override ContentType="application/vnd.openxmlformats-officedocument.presentationml.slideMaster+xml" PartName="/ppt/slideMasters/slideMaster59.xml"/>
  <Override ContentType="application/vnd.openxmlformats-officedocument.presentationml.slideMaster+xml" PartName="/ppt/slideMasters/slideMaster33.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37.xml"/>
  <Override ContentType="application/vnd.openxmlformats-officedocument.presentationml.slideMaster+xml" PartName="/ppt/slideMasters/slideMaster29.xml"/>
  <Override ContentType="application/vnd.openxmlformats-officedocument.presentationml.slideMaster+xml" PartName="/ppt/slideMasters/slideMaster54.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41.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49.xml"/>
  <Override ContentType="application/vnd.openxmlformats-officedocument.presentationml.slideMaster+xml" PartName="/ppt/slideMasters/slideMaster36.xml"/>
  <Override ContentType="application/vnd.openxmlformats-officedocument.presentationml.slideMaster+xml" PartName="/ppt/slideMasters/slideMaster17.xml"/>
  <Override ContentType="application/vnd.openxmlformats-officedocument.presentationml.slideMaster+xml" PartName="/ppt/slideMasters/slideMaster52.xml"/>
  <Override ContentType="application/vnd.openxmlformats-officedocument.presentationml.slideMaster+xml" PartName="/ppt/slideMasters/slideMaster53.xml"/>
  <Override ContentType="application/vnd.openxmlformats-officedocument.presentationml.slideMaster+xml" PartName="/ppt/slideMasters/slideMaster22.xml"/>
  <Override ContentType="application/vnd.openxmlformats-officedocument.presentationml.slideMaster+xml" PartName="/ppt/slideMasters/slideMaster40.xml"/>
  <Override ContentType="application/vnd.openxmlformats-officedocument.presentationml.slideMaster+xml" PartName="/ppt/slideMasters/slideMaster65.xml"/>
  <Override ContentType="application/vnd.openxmlformats-officedocument.presentationml.slideMaster+xml" PartName="/ppt/slideMasters/slideMaster35.xml"/>
  <Override ContentType="application/vnd.openxmlformats-officedocument.presentationml.slideMaster+xml" PartName="/ppt/slideMasters/slideMaster48.xml"/>
  <Override ContentType="application/vnd.openxmlformats-officedocument.presentationml.slideMaster+xml" PartName="/ppt/slideMasters/slideMaster56.xml"/>
  <Override ContentType="application/vnd.openxmlformats-officedocument.presentationml.slideMaster+xml" PartName="/ppt/slideMasters/slideMaster13.xml"/>
  <Override ContentType="application/vnd.openxmlformats-officedocument.presentationml.slideMaster+xml" PartName="/ppt/slideMasters/slideMaster64.xml"/>
  <Override ContentType="application/vnd.openxmlformats-officedocument.presentationml.slideMaster+xml" PartName="/ppt/slideMasters/slideMaster30.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47.xml"/>
  <Override ContentType="application/vnd.openxmlformats-officedocument.presentationml.slideMaster+xml" PartName="/ppt/slideMasters/slideMaster3.xml"/>
  <Override ContentType="application/vnd.openxmlformats-officedocument.presentationml.slideMaster+xml" PartName="/ppt/slideMasters/slideMaster55.xml"/>
  <Override ContentType="application/vnd.openxmlformats-officedocument.presentationml.slideMaster+xml" PartName="/ppt/slideMasters/slideMaster38.xml"/>
  <Override ContentType="application/vnd.openxmlformats-officedocument.presentationml.slideMaster+xml" PartName="/ppt/slideMasters/slideMaster63.xml"/>
  <Override ContentType="application/vnd.openxmlformats-officedocument.presentationml.slideMaster+xml" PartName="/ppt/slideMasters/slideMaster12.xml"/>
  <Override ContentType="application/vnd.openxmlformats-officedocument.presentationml.slideMaster+xml" PartName="/ppt/slideMasters/slideMaster46.xml"/>
  <Override ContentType="application/vnd.openxmlformats-officedocument.presentationml.slideMaster+xml" PartName="/ppt/slideMasters/slideMaster4.xml"/>
  <Override ContentType="application/vnd.openxmlformats-officedocument.presentationml.slideMaster+xml" PartName="/ppt/slideMasters/slideMaster20.xml"/>
  <Override ContentType="application/vnd.openxmlformats-officedocument.presentationml.slideMaster+xml" PartName="/ppt/slideMasters/slideMaster62.xml"/>
  <Override ContentType="application/vnd.openxmlformats-officedocument.presentationml.slideMaster+xml" PartName="/ppt/slideMasters/slideMaster58.xml"/>
  <Override ContentType="application/vnd.openxmlformats-officedocument.presentationml.slideMaster+xml" PartName="/ppt/slideMasters/slideMaster15.xml"/>
  <Override ContentType="application/vnd.openxmlformats-officedocument.presentationml.slideMaster+xml" PartName="/ppt/slideMasters/slideMaster7.xml"/>
  <Override ContentType="application/vnd.openxmlformats-officedocument.presentationml.slideMaster+xml" PartName="/ppt/slideMasters/slideMaster45.xml"/>
  <Override ContentType="application/vnd.openxmlformats-officedocument.presentationml.slideMaster+xml" PartName="/ppt/slideMasters/slideMaster32.xml"/>
  <Override ContentType="application/vnd.openxmlformats-officedocument.presentationml.slideMaster+xml" PartName="/ppt/slideMasters/slideMaster31.xml"/>
  <Override ContentType="application/vnd.openxmlformats-officedocument.presentationml.slideMaster+xml" PartName="/ppt/slideMasters/slideMaster44.xml"/>
  <Override ContentType="application/vnd.openxmlformats-officedocument.presentationml.slideMaster+xml" PartName="/ppt/slideMasters/slideMaster61.xml"/>
  <Override ContentType="application/vnd.openxmlformats-officedocument.presentationml.slideMaster+xml" PartName="/ppt/slideMasters/slideMaster14.xml"/>
  <Override ContentType="application/vnd.openxmlformats-officedocument.presentationml.slideMaster+xml" PartName="/ppt/slideMasters/slideMaster27.xml"/>
  <Override ContentType="application/vnd.openxmlformats-officedocument.presentationml.slideMaster+xml" PartName="/ppt/slideMasters/slideMaster39.xml"/>
  <Override ContentType="application/vnd.openxmlformats-officedocument.presentationml.slideMaster+xml" PartName="/ppt/slideMasters/slideMaster57.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33.xml"/>
  <Override ContentType="application/vnd.openxmlformats-officedocument.theme+xml" PartName="/ppt/theme/theme17.xml"/>
  <Override ContentType="application/vnd.openxmlformats-officedocument.theme+xml" PartName="/ppt/theme/theme24.xml"/>
  <Override ContentType="application/vnd.openxmlformats-officedocument.theme+xml" PartName="/ppt/theme/theme41.xml"/>
  <Override ContentType="application/vnd.openxmlformats-officedocument.theme+xml" PartName="/ppt/theme/theme50.xml"/>
  <Override ContentType="application/vnd.openxmlformats-officedocument.theme+xml" PartName="/ppt/theme/theme26.xml"/>
  <Override ContentType="application/vnd.openxmlformats-officedocument.theme+xml" PartName="/ppt/theme/theme58.xml"/>
  <Override ContentType="application/vnd.openxmlformats-officedocument.theme+xml" PartName="/ppt/theme/theme32.xml"/>
  <Override ContentType="application/vnd.openxmlformats-officedocument.theme+xml" PartName="/ppt/theme/theme66.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27.xml"/>
  <Override ContentType="application/vnd.openxmlformats-officedocument.theme+xml" PartName="/ppt/theme/theme40.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35.xml"/>
  <Override ContentType="application/vnd.openxmlformats-officedocument.theme+xml" PartName="/ppt/theme/theme15.xml"/>
  <Override ContentType="application/vnd.openxmlformats-officedocument.theme+xml" PartName="/ppt/theme/theme65.xml"/>
  <Override ContentType="application/vnd.openxmlformats-officedocument.theme+xml" PartName="/ppt/theme/theme52.xml"/>
  <Override ContentType="application/vnd.openxmlformats-officedocument.theme+xml" PartName="/ppt/theme/theme9.xml"/>
  <Override ContentType="application/vnd.openxmlformats-officedocument.theme+xml" PartName="/ppt/theme/theme28.xml"/>
  <Override ContentType="application/vnd.openxmlformats-officedocument.theme+xml" PartName="/ppt/theme/theme51.xml"/>
  <Override ContentType="application/vnd.openxmlformats-officedocument.theme+xml" PartName="/ppt/theme/theme21.xml"/>
  <Override ContentType="application/vnd.openxmlformats-officedocument.theme+xml" PartName="/ppt/theme/theme64.xml"/>
  <Override ContentType="application/vnd.openxmlformats-officedocument.theme+xml" PartName="/ppt/theme/theme34.xml"/>
  <Override ContentType="application/vnd.openxmlformats-officedocument.theme+xml" PartName="/ppt/theme/theme2.xml"/>
  <Override ContentType="application/vnd.openxmlformats-officedocument.theme+xml" PartName="/ppt/theme/theme47.xml"/>
  <Override ContentType="application/vnd.openxmlformats-officedocument.theme+xml" PartName="/ppt/theme/theme29.xml"/>
  <Override ContentType="application/vnd.openxmlformats-officedocument.theme+xml" PartName="/ppt/theme/theme59.xml"/>
  <Override ContentType="application/vnd.openxmlformats-officedocument.theme+xml" PartName="/ppt/theme/theme16.xml"/>
  <Override ContentType="application/vnd.openxmlformats-officedocument.theme+xml" PartName="/ppt/theme/theme38.xml"/>
  <Override ContentType="application/vnd.openxmlformats-officedocument.theme+xml" PartName="/ppt/theme/theme6.xml"/>
  <Override ContentType="application/vnd.openxmlformats-officedocument.theme+xml" PartName="/ppt/theme/theme63.xml"/>
  <Override ContentType="application/vnd.openxmlformats-officedocument.theme+xml" PartName="/ppt/theme/theme46.xml"/>
  <Override ContentType="application/vnd.openxmlformats-officedocument.theme+xml" PartName="/ppt/theme/theme20.xml"/>
  <Override ContentType="application/vnd.openxmlformats-officedocument.theme+xml" PartName="/ppt/theme/theme5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7.xml"/>
  <Override ContentType="application/vnd.openxmlformats-officedocument.theme+xml" PartName="/ppt/theme/theme45.xml"/>
  <Override ContentType="application/vnd.openxmlformats-officedocument.theme+xml" PartName="/ppt/theme/theme39.xml"/>
  <Override ContentType="application/vnd.openxmlformats-officedocument.theme+xml" PartName="/ppt/theme/theme62.xml"/>
  <Override ContentType="application/vnd.openxmlformats-officedocument.theme+xml" PartName="/ppt/theme/theme48.xml"/>
  <Override ContentType="application/vnd.openxmlformats-officedocument.theme+xml" PartName="/ppt/theme/theme4.xml"/>
  <Override ContentType="application/vnd.openxmlformats-officedocument.theme+xml" PartName="/ppt/theme/theme36.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53.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44.xml"/>
  <Override ContentType="application/vnd.openxmlformats-officedocument.theme+xml" PartName="/ppt/theme/theme57.xml"/>
  <Override ContentType="application/vnd.openxmlformats-officedocument.theme+xml" PartName="/ppt/theme/theme31.xml"/>
  <Override ContentType="application/vnd.openxmlformats-officedocument.theme+xml" PartName="/ppt/theme/theme49.xml"/>
  <Override ContentType="application/vnd.openxmlformats-officedocument.theme+xml" PartName="/ppt/theme/theme30.xml"/>
  <Override ContentType="application/vnd.openxmlformats-officedocument.theme+xml" PartName="/ppt/theme/theme61.xml"/>
  <Override ContentType="application/vnd.openxmlformats-officedocument.theme+xml" PartName="/ppt/theme/theme43.xml"/>
  <Override ContentType="application/vnd.openxmlformats-officedocument.theme+xml" PartName="/ppt/theme/theme13.xml"/>
  <Override ContentType="application/vnd.openxmlformats-officedocument.theme+xml" PartName="/ppt/theme/theme56.xml"/>
  <Override ContentType="application/vnd.openxmlformats-officedocument.theme+xml" PartName="/ppt/theme/theme37.xml"/>
  <Override ContentType="application/vnd.openxmlformats-officedocument.theme+xml" PartName="/ppt/theme/theme42.xml"/>
  <Override ContentType="application/vnd.openxmlformats-officedocument.theme+xml" PartName="/ppt/theme/theme60.xml"/>
  <Override ContentType="application/vnd.openxmlformats-officedocument.theme+xml" PartName="/ppt/theme/theme25.xml"/>
  <Override ContentType="application/vnd.openxmlformats-officedocument.theme+xml" PartName="/ppt/theme/theme55.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256" r:id="rId71"/>
    <p:sldId id="257" r:id="rId72"/>
    <p:sldId id="258" r:id="rId73"/>
    <p:sldId id="259" r:id="rId74"/>
    <p:sldId id="260" r:id="rId75"/>
    <p:sldId id="261" r:id="rId76"/>
    <p:sldId id="262" r:id="rId77"/>
    <p:sldId id="263" r:id="rId78"/>
    <p:sldId id="264" r:id="rId79"/>
    <p:sldId id="265" r:id="rId80"/>
    <p:sldId id="266" r:id="rId81"/>
    <p:sldId id="267" r:id="rId82"/>
    <p:sldId id="268" r:id="rId83"/>
    <p:sldId id="269" r:id="rId84"/>
    <p:sldId id="270" r:id="rId85"/>
    <p:sldId id="271" r:id="rId86"/>
    <p:sldId id="272" r:id="rId87"/>
    <p:sldId id="273" r:id="rId88"/>
    <p:sldId id="274" r:id="rId89"/>
    <p:sldId id="275" r:id="rId90"/>
    <p:sldId id="276" r:id="rId91"/>
    <p:sldId id="277" r:id="rId92"/>
    <p:sldId id="278" r:id="rId93"/>
    <p:sldId id="279" r:id="rId94"/>
    <p:sldId id="280" r:id="rId95"/>
    <p:sldId id="281" r:id="rId96"/>
    <p:sldId id="282" r:id="rId97"/>
    <p:sldId id="283" r:id="rId98"/>
    <p:sldId id="284" r:id="rId99"/>
    <p:sldId id="285" r:id="rId100"/>
    <p:sldId id="286" r:id="rId101"/>
    <p:sldId id="287" r:id="rId102"/>
    <p:sldId id="288" r:id="rId103"/>
    <p:sldId id="289" r:id="rId104"/>
    <p:sldId id="290" r:id="rId105"/>
    <p:sldId id="291" r:id="rId106"/>
    <p:sldId id="292" r:id="rId107"/>
    <p:sldId id="293" r:id="rId108"/>
    <p:sldId id="294" r:id="rId109"/>
    <p:sldId id="295" r:id="rId110"/>
    <p:sldId id="296" r:id="rId111"/>
    <p:sldId id="297" r:id="rId112"/>
    <p:sldId id="298" r:id="rId113"/>
    <p:sldId id="299" r:id="rId114"/>
    <p:sldId id="300" r:id="rId115"/>
    <p:sldId id="301" r:id="rId116"/>
    <p:sldId id="302" r:id="rId117"/>
    <p:sldId id="303" r:id="rId118"/>
    <p:sldId id="304" r:id="rId119"/>
    <p:sldId id="305" r:id="rId120"/>
    <p:sldId id="306" r:id="rId121"/>
    <p:sldId id="307" r:id="rId122"/>
    <p:sldId id="308" r:id="rId123"/>
    <p:sldId id="309" r:id="rId124"/>
    <p:sldId id="310" r:id="rId125"/>
    <p:sldId id="311" r:id="rId126"/>
    <p:sldId id="312" r:id="rId127"/>
    <p:sldId id="313" r:id="rId128"/>
    <p:sldId id="314" r:id="rId129"/>
    <p:sldId id="315" r:id="rId130"/>
    <p:sldId id="316" r:id="rId131"/>
    <p:sldId id="317" r:id="rId132"/>
    <p:sldId id="318" r:id="rId133"/>
    <p:sldId id="319" r:id="rId134"/>
    <p:sldId id="320" r:id="rId135"/>
    <p:sldId id="321" r:id="rId136"/>
    <p:sldId id="322" r:id="rId137"/>
    <p:sldId id="323" r:id="rId138"/>
    <p:sldId id="324" r:id="rId139"/>
    <p:sldId id="325" r:id="rId140"/>
    <p:sldId id="326" r:id="rId141"/>
    <p:sldId id="327" r:id="rId142"/>
    <p:sldId id="328" r:id="rId143"/>
    <p:sldId id="329" r:id="rId144"/>
    <p:sldId id="330" r:id="rId145"/>
    <p:sldId id="331" r:id="rId146"/>
    <p:sldId id="332" r:id="rId147"/>
    <p:sldId id="333" r:id="rId148"/>
    <p:sldId id="334" r:id="rId149"/>
    <p:sldId id="335" r:id="rId150"/>
    <p:sldId id="336" r:id="rId151"/>
    <p:sldId id="337" r:id="rId152"/>
    <p:sldId id="338" r:id="rId153"/>
    <p:sldId id="339" r:id="rId154"/>
    <p:sldId id="340" r:id="rId155"/>
    <p:sldId id="341" r:id="rId156"/>
    <p:sldId id="342" r:id="rId157"/>
    <p:sldId id="343" r:id="rId158"/>
    <p:sldId id="344" r:id="rId159"/>
    <p:sldId id="345" r:id="rId160"/>
    <p:sldId id="346" r:id="rId161"/>
    <p:sldId id="347" r:id="rId162"/>
    <p:sldId id="348" r:id="rId163"/>
    <p:sldId id="349" r:id="rId164"/>
    <p:sldId id="350" r:id="rId165"/>
    <p:sldId id="351" r:id="rId166"/>
    <p:sldId id="352" r:id="rId167"/>
    <p:sldId id="353" r:id="rId168"/>
    <p:sldId id="354" r:id="rId169"/>
    <p:sldId id="355" r:id="rId170"/>
    <p:sldId id="356" r:id="rId171"/>
    <p:sldId id="357" r:id="rId172"/>
    <p:sldId id="358" r:id="rId173"/>
    <p:sldId id="359" r:id="rId174"/>
    <p:sldId id="360" r:id="rId175"/>
    <p:sldId id="361" r:id="rId176"/>
    <p:sldId id="362" r:id="rId177"/>
    <p:sldId id="363" r:id="rId178"/>
    <p:sldId id="364" r:id="rId179"/>
    <p:sldId id="365" r:id="rId180"/>
    <p:sldId id="366" r:id="rId181"/>
    <p:sldId id="367" r:id="rId182"/>
    <p:sldId id="368" r:id="rId183"/>
    <p:sldId id="369" r:id="rId184"/>
    <p:sldId id="370" r:id="rId185"/>
    <p:sldId id="371" r:id="rId186"/>
    <p:sldId id="372" r:id="rId187"/>
    <p:sldId id="373" r:id="rId188"/>
    <p:sldId id="374" r:id="rId189"/>
    <p:sldId id="375" r:id="rId190"/>
    <p:sldId id="376" r:id="rId191"/>
    <p:sldId id="377" r:id="rId192"/>
    <p:sldId id="378" r:id="rId193"/>
    <p:sldId id="379" r:id="rId194"/>
    <p:sldId id="380" r:id="rId195"/>
    <p:sldId id="381" r:id="rId196"/>
    <p:sldId id="382" r:id="rId197"/>
    <p:sldId id="383" r:id="rId198"/>
    <p:sldId id="384" r:id="rId199"/>
    <p:sldId id="385" r:id="rId200"/>
    <p:sldId id="386" r:id="rId201"/>
    <p:sldId id="387" r:id="rId202"/>
    <p:sldId id="388" r:id="rId203"/>
    <p:sldId id="389" r:id="rId204"/>
    <p:sldId id="390" r:id="rId205"/>
    <p:sldId id="391" r:id="rId206"/>
    <p:sldId id="392" r:id="rId207"/>
    <p:sldId id="393" r:id="rId208"/>
    <p:sldId id="394" r:id="rId209"/>
    <p:sldId id="395" r:id="rId210"/>
    <p:sldId id="396" r:id="rId211"/>
    <p:sldId id="397" r:id="rId212"/>
    <p:sldId id="398" r:id="rId213"/>
    <p:sldId id="399" r:id="rId214"/>
    <p:sldId id="400" r:id="rId215"/>
    <p:sldId id="401" r:id="rId216"/>
    <p:sldId id="402" r:id="rId217"/>
    <p:sldId id="403" r:id="rId218"/>
    <p:sldId id="404" r:id="rId219"/>
    <p:sldId id="405" r:id="rId220"/>
    <p:sldId id="406" r:id="rId221"/>
    <p:sldId id="407" r:id="rId222"/>
    <p:sldId id="408" r:id="rId223"/>
    <p:sldId id="409" r:id="rId224"/>
    <p:sldId id="410" r:id="rId225"/>
    <p:sldId id="411" r:id="rId226"/>
    <p:sldId id="412" r:id="rId227"/>
    <p:sldId id="413" r:id="rId228"/>
    <p:sldId id="414" r:id="rId229"/>
    <p:sldId id="415" r:id="rId230"/>
    <p:sldId id="416" r:id="rId231"/>
    <p:sldId id="417" r:id="rId232"/>
    <p:sldId id="418" r:id="rId233"/>
    <p:sldId id="419" r:id="rId234"/>
    <p:sldId id="420" r:id="rId235"/>
    <p:sldId id="421" r:id="rId236"/>
    <p:sldId id="422" r:id="rId237"/>
    <p:sldId id="423" r:id="rId238"/>
    <p:sldId id="424" r:id="rId239"/>
    <p:sldId id="425" r:id="rId240"/>
    <p:sldId id="426" r:id="rId241"/>
    <p:sldId id="427" r:id="rId242"/>
    <p:sldId id="428" r:id="rId243"/>
    <p:sldId id="429" r:id="rId244"/>
    <p:sldId id="430" r:id="rId245"/>
    <p:sldId id="431" r:id="rId246"/>
    <p:sldId id="432" r:id="rId247"/>
    <p:sldId id="433" r:id="rId248"/>
    <p:sldId id="434" r:id="rId249"/>
    <p:sldId id="435" r:id="rId250"/>
    <p:sldId id="436" r:id="rId251"/>
    <p:sldId id="437" r:id="rId252"/>
    <p:sldId id="438" r:id="rId253"/>
    <p:sldId id="439" r:id="rId254"/>
    <p:sldId id="440" r:id="rId255"/>
    <p:sldId id="441" r:id="rId256"/>
    <p:sldId id="442" r:id="rId257"/>
    <p:sldId id="443" r:id="rId258"/>
    <p:sldId id="444" r:id="rId259"/>
    <p:sldId id="445" r:id="rId260"/>
    <p:sldId id="446" r:id="rId261"/>
    <p:sldId id="447" r:id="rId262"/>
    <p:sldId id="448" r:id="rId263"/>
    <p:sldId id="449" r:id="rId264"/>
    <p:sldId id="450" r:id="rId265"/>
    <p:sldId id="451" r:id="rId266"/>
    <p:sldId id="452" r:id="rId267"/>
    <p:sldId id="453" r:id="rId268"/>
    <p:sldId id="454" r:id="rId269"/>
    <p:sldId id="455" r:id="rId270"/>
    <p:sldId id="456" r:id="rId271"/>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Master" Target="slideMasters/slideMaster36.xml"/><Relationship Id="rId190" Type="http://schemas.openxmlformats.org/officeDocument/2006/relationships/slide" Target="slides/slide120.xml"/><Relationship Id="rId42" Type="http://schemas.openxmlformats.org/officeDocument/2006/relationships/slideMaster" Target="slideMasters/slideMaster38.xml"/><Relationship Id="rId41" Type="http://schemas.openxmlformats.org/officeDocument/2006/relationships/slideMaster" Target="slideMasters/slideMaster37.xml"/><Relationship Id="rId44" Type="http://schemas.openxmlformats.org/officeDocument/2006/relationships/slideMaster" Target="slideMasters/slideMaster40.xml"/><Relationship Id="rId194" Type="http://schemas.openxmlformats.org/officeDocument/2006/relationships/slide" Target="slides/slide124.xml"/><Relationship Id="rId43" Type="http://schemas.openxmlformats.org/officeDocument/2006/relationships/slideMaster" Target="slideMasters/slideMaster39.xml"/><Relationship Id="rId193" Type="http://schemas.openxmlformats.org/officeDocument/2006/relationships/slide" Target="slides/slide123.xml"/><Relationship Id="rId46" Type="http://schemas.openxmlformats.org/officeDocument/2006/relationships/slideMaster" Target="slideMasters/slideMaster42.xml"/><Relationship Id="rId192" Type="http://schemas.openxmlformats.org/officeDocument/2006/relationships/slide" Target="slides/slide122.xml"/><Relationship Id="rId45" Type="http://schemas.openxmlformats.org/officeDocument/2006/relationships/slideMaster" Target="slideMasters/slideMaster41.xml"/><Relationship Id="rId191" Type="http://schemas.openxmlformats.org/officeDocument/2006/relationships/slide" Target="slides/slide121.xml"/><Relationship Id="rId48" Type="http://schemas.openxmlformats.org/officeDocument/2006/relationships/slideMaster" Target="slideMasters/slideMaster44.xml"/><Relationship Id="rId187" Type="http://schemas.openxmlformats.org/officeDocument/2006/relationships/slide" Target="slides/slide117.xml"/><Relationship Id="rId47" Type="http://schemas.openxmlformats.org/officeDocument/2006/relationships/slideMaster" Target="slideMasters/slideMaster43.xml"/><Relationship Id="rId186" Type="http://schemas.openxmlformats.org/officeDocument/2006/relationships/slide" Target="slides/slide116.xml"/><Relationship Id="rId185" Type="http://schemas.openxmlformats.org/officeDocument/2006/relationships/slide" Target="slides/slide115.xml"/><Relationship Id="rId49" Type="http://schemas.openxmlformats.org/officeDocument/2006/relationships/slideMaster" Target="slideMasters/slideMaster45.xml"/><Relationship Id="rId184" Type="http://schemas.openxmlformats.org/officeDocument/2006/relationships/slide" Target="slides/slide114.xml"/><Relationship Id="rId189" Type="http://schemas.openxmlformats.org/officeDocument/2006/relationships/slide" Target="slides/slide119.xml"/><Relationship Id="rId188" Type="http://schemas.openxmlformats.org/officeDocument/2006/relationships/slide" Target="slides/slide118.xml"/><Relationship Id="rId31" Type="http://schemas.openxmlformats.org/officeDocument/2006/relationships/slideMaster" Target="slideMasters/slideMaster27.xml"/><Relationship Id="rId30" Type="http://schemas.openxmlformats.org/officeDocument/2006/relationships/slideMaster" Target="slideMasters/slideMaster26.xml"/><Relationship Id="rId33" Type="http://schemas.openxmlformats.org/officeDocument/2006/relationships/slideMaster" Target="slideMasters/slideMaster29.xml"/><Relationship Id="rId183" Type="http://schemas.openxmlformats.org/officeDocument/2006/relationships/slide" Target="slides/slide113.xml"/><Relationship Id="rId32" Type="http://schemas.openxmlformats.org/officeDocument/2006/relationships/slideMaster" Target="slideMasters/slideMaster28.xml"/><Relationship Id="rId182" Type="http://schemas.openxmlformats.org/officeDocument/2006/relationships/slide" Target="slides/slide112.xml"/><Relationship Id="rId35" Type="http://schemas.openxmlformats.org/officeDocument/2006/relationships/slideMaster" Target="slideMasters/slideMaster31.xml"/><Relationship Id="rId181" Type="http://schemas.openxmlformats.org/officeDocument/2006/relationships/slide" Target="slides/slide111.xml"/><Relationship Id="rId34" Type="http://schemas.openxmlformats.org/officeDocument/2006/relationships/slideMaster" Target="slideMasters/slideMaster30.xml"/><Relationship Id="rId180" Type="http://schemas.openxmlformats.org/officeDocument/2006/relationships/slide" Target="slides/slide110.xml"/><Relationship Id="rId37" Type="http://schemas.openxmlformats.org/officeDocument/2006/relationships/slideMaster" Target="slideMasters/slideMaster33.xml"/><Relationship Id="rId176" Type="http://schemas.openxmlformats.org/officeDocument/2006/relationships/slide" Target="slides/slide106.xml"/><Relationship Id="rId297" Type="http://schemas.openxmlformats.org/officeDocument/2006/relationships/font" Target="fonts/Bodoni-italic.fntdata"/><Relationship Id="rId36" Type="http://schemas.openxmlformats.org/officeDocument/2006/relationships/slideMaster" Target="slideMasters/slideMaster32.xml"/><Relationship Id="rId175" Type="http://schemas.openxmlformats.org/officeDocument/2006/relationships/slide" Target="slides/slide105.xml"/><Relationship Id="rId296" Type="http://schemas.openxmlformats.org/officeDocument/2006/relationships/font" Target="fonts/Bodoni-bold.fntdata"/><Relationship Id="rId39" Type="http://schemas.openxmlformats.org/officeDocument/2006/relationships/slideMaster" Target="slideMasters/slideMaster35.xml"/><Relationship Id="rId174" Type="http://schemas.openxmlformats.org/officeDocument/2006/relationships/slide" Target="slides/slide104.xml"/><Relationship Id="rId295" Type="http://schemas.openxmlformats.org/officeDocument/2006/relationships/font" Target="fonts/Bodoni-regular.fntdata"/><Relationship Id="rId38" Type="http://schemas.openxmlformats.org/officeDocument/2006/relationships/slideMaster" Target="slideMasters/slideMaster34.xml"/><Relationship Id="rId173" Type="http://schemas.openxmlformats.org/officeDocument/2006/relationships/slide" Target="slides/slide103.xml"/><Relationship Id="rId294" Type="http://schemas.openxmlformats.org/officeDocument/2006/relationships/font" Target="fonts/Cabin-boldItalic.fntdata"/><Relationship Id="rId179" Type="http://schemas.openxmlformats.org/officeDocument/2006/relationships/slide" Target="slides/slide109.xml"/><Relationship Id="rId178" Type="http://schemas.openxmlformats.org/officeDocument/2006/relationships/slide" Target="slides/slide108.xml"/><Relationship Id="rId299" Type="http://schemas.openxmlformats.org/officeDocument/2006/relationships/font" Target="fonts/JosefinSans-regular.fntdata"/><Relationship Id="rId177" Type="http://schemas.openxmlformats.org/officeDocument/2006/relationships/slide" Target="slides/slide107.xml"/><Relationship Id="rId298" Type="http://schemas.openxmlformats.org/officeDocument/2006/relationships/font" Target="fonts/Bodoni-boldItalic.fntdata"/><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slideMaster" Target="slideMasters/slideMaster20.xml"/><Relationship Id="rId23" Type="http://schemas.openxmlformats.org/officeDocument/2006/relationships/slideMaster" Target="slideMasters/slideMaster19.xml"/><Relationship Id="rId26" Type="http://schemas.openxmlformats.org/officeDocument/2006/relationships/slideMaster" Target="slideMasters/slideMaster22.xml"/><Relationship Id="rId25" Type="http://schemas.openxmlformats.org/officeDocument/2006/relationships/slideMaster" Target="slideMasters/slideMaster21.xml"/><Relationship Id="rId28" Type="http://schemas.openxmlformats.org/officeDocument/2006/relationships/slideMaster" Target="slideMasters/slideMaster24.xml"/><Relationship Id="rId27" Type="http://schemas.openxmlformats.org/officeDocument/2006/relationships/slideMaster" Target="slideMasters/slideMaster23.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98" Type="http://schemas.openxmlformats.org/officeDocument/2006/relationships/slide" Target="slides/slide128.xml"/><Relationship Id="rId14" Type="http://schemas.openxmlformats.org/officeDocument/2006/relationships/slideMaster" Target="slideMasters/slideMaster10.xml"/><Relationship Id="rId197" Type="http://schemas.openxmlformats.org/officeDocument/2006/relationships/slide" Target="slides/slide127.xml"/><Relationship Id="rId17" Type="http://schemas.openxmlformats.org/officeDocument/2006/relationships/slideMaster" Target="slideMasters/slideMaster13.xml"/><Relationship Id="rId196" Type="http://schemas.openxmlformats.org/officeDocument/2006/relationships/slide" Target="slides/slide126.xml"/><Relationship Id="rId16" Type="http://schemas.openxmlformats.org/officeDocument/2006/relationships/slideMaster" Target="slideMasters/slideMaster12.xml"/><Relationship Id="rId195" Type="http://schemas.openxmlformats.org/officeDocument/2006/relationships/slide" Target="slides/slide125.xml"/><Relationship Id="rId19" Type="http://schemas.openxmlformats.org/officeDocument/2006/relationships/slideMaster" Target="slideMasters/slideMaster15.xml"/><Relationship Id="rId18" Type="http://schemas.openxmlformats.org/officeDocument/2006/relationships/slideMaster" Target="slideMasters/slideMaster14.xml"/><Relationship Id="rId199" Type="http://schemas.openxmlformats.org/officeDocument/2006/relationships/slide" Target="slides/slide129.xml"/><Relationship Id="rId84" Type="http://schemas.openxmlformats.org/officeDocument/2006/relationships/slide" Target="slides/slide14.xml"/><Relationship Id="rId83" Type="http://schemas.openxmlformats.org/officeDocument/2006/relationships/slide" Target="slides/slide13.xml"/><Relationship Id="rId86" Type="http://schemas.openxmlformats.org/officeDocument/2006/relationships/slide" Target="slides/slide16.xml"/><Relationship Id="rId85" Type="http://schemas.openxmlformats.org/officeDocument/2006/relationships/slide" Target="slides/slide15.xml"/><Relationship Id="rId88" Type="http://schemas.openxmlformats.org/officeDocument/2006/relationships/slide" Target="slides/slide18.xml"/><Relationship Id="rId150" Type="http://schemas.openxmlformats.org/officeDocument/2006/relationships/slide" Target="slides/slide80.xml"/><Relationship Id="rId271" Type="http://schemas.openxmlformats.org/officeDocument/2006/relationships/slide" Target="slides/slide201.xml"/><Relationship Id="rId87" Type="http://schemas.openxmlformats.org/officeDocument/2006/relationships/slide" Target="slides/slide17.xml"/><Relationship Id="rId270" Type="http://schemas.openxmlformats.org/officeDocument/2006/relationships/slide" Target="slides/slide200.xml"/><Relationship Id="rId89" Type="http://schemas.openxmlformats.org/officeDocument/2006/relationships/slide" Target="slides/slide19.xml"/><Relationship Id="rId80" Type="http://schemas.openxmlformats.org/officeDocument/2006/relationships/slide" Target="slides/slide10.xml"/><Relationship Id="rId82" Type="http://schemas.openxmlformats.org/officeDocument/2006/relationships/slide" Target="slides/slide12.xml"/><Relationship Id="rId81" Type="http://schemas.openxmlformats.org/officeDocument/2006/relationships/slide" Target="slides/slide11.xml"/><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79.xml"/><Relationship Id="rId4" Type="http://schemas.openxmlformats.org/officeDocument/2006/relationships/tableStyles" Target="tableStyles.xml"/><Relationship Id="rId148" Type="http://schemas.openxmlformats.org/officeDocument/2006/relationships/slide" Target="slides/slide78.xml"/><Relationship Id="rId269" Type="http://schemas.openxmlformats.org/officeDocument/2006/relationships/slide" Target="slides/slide199.xml"/><Relationship Id="rId9" Type="http://schemas.openxmlformats.org/officeDocument/2006/relationships/slideMaster" Target="slideMasters/slideMaster5.xml"/><Relationship Id="rId143" Type="http://schemas.openxmlformats.org/officeDocument/2006/relationships/slide" Target="slides/slide73.xml"/><Relationship Id="rId264" Type="http://schemas.openxmlformats.org/officeDocument/2006/relationships/slide" Target="slides/slide194.xml"/><Relationship Id="rId142" Type="http://schemas.openxmlformats.org/officeDocument/2006/relationships/slide" Target="slides/slide72.xml"/><Relationship Id="rId263" Type="http://schemas.openxmlformats.org/officeDocument/2006/relationships/slide" Target="slides/slide193.xml"/><Relationship Id="rId141" Type="http://schemas.openxmlformats.org/officeDocument/2006/relationships/slide" Target="slides/slide71.xml"/><Relationship Id="rId262" Type="http://schemas.openxmlformats.org/officeDocument/2006/relationships/slide" Target="slides/slide192.xml"/><Relationship Id="rId140" Type="http://schemas.openxmlformats.org/officeDocument/2006/relationships/slide" Target="slides/slide70.xml"/><Relationship Id="rId261" Type="http://schemas.openxmlformats.org/officeDocument/2006/relationships/slide" Target="slides/slide191.xml"/><Relationship Id="rId5" Type="http://schemas.openxmlformats.org/officeDocument/2006/relationships/slideMaster" Target="slideMasters/slideMaster1.xml"/><Relationship Id="rId147" Type="http://schemas.openxmlformats.org/officeDocument/2006/relationships/slide" Target="slides/slide77.xml"/><Relationship Id="rId268" Type="http://schemas.openxmlformats.org/officeDocument/2006/relationships/slide" Target="slides/slide198.xml"/><Relationship Id="rId6" Type="http://schemas.openxmlformats.org/officeDocument/2006/relationships/slideMaster" Target="slideMasters/slideMaster2.xml"/><Relationship Id="rId146" Type="http://schemas.openxmlformats.org/officeDocument/2006/relationships/slide" Target="slides/slide76.xml"/><Relationship Id="rId267" Type="http://schemas.openxmlformats.org/officeDocument/2006/relationships/slide" Target="slides/slide197.xml"/><Relationship Id="rId7" Type="http://schemas.openxmlformats.org/officeDocument/2006/relationships/slideMaster" Target="slideMasters/slideMaster3.xml"/><Relationship Id="rId145" Type="http://schemas.openxmlformats.org/officeDocument/2006/relationships/slide" Target="slides/slide75.xml"/><Relationship Id="rId266" Type="http://schemas.openxmlformats.org/officeDocument/2006/relationships/slide" Target="slides/slide196.xml"/><Relationship Id="rId8" Type="http://schemas.openxmlformats.org/officeDocument/2006/relationships/slideMaster" Target="slideMasters/slideMaster4.xml"/><Relationship Id="rId144" Type="http://schemas.openxmlformats.org/officeDocument/2006/relationships/slide" Target="slides/slide74.xml"/><Relationship Id="rId265" Type="http://schemas.openxmlformats.org/officeDocument/2006/relationships/slide" Target="slides/slide195.xml"/><Relationship Id="rId73" Type="http://schemas.openxmlformats.org/officeDocument/2006/relationships/slide" Target="slides/slide3.xml"/><Relationship Id="rId72" Type="http://schemas.openxmlformats.org/officeDocument/2006/relationships/slide" Target="slides/slide2.xml"/><Relationship Id="rId75" Type="http://schemas.openxmlformats.org/officeDocument/2006/relationships/slide" Target="slides/slide5.xml"/><Relationship Id="rId74" Type="http://schemas.openxmlformats.org/officeDocument/2006/relationships/slide" Target="slides/slide4.xml"/><Relationship Id="rId77" Type="http://schemas.openxmlformats.org/officeDocument/2006/relationships/slide" Target="slides/slide7.xml"/><Relationship Id="rId260" Type="http://schemas.openxmlformats.org/officeDocument/2006/relationships/slide" Target="slides/slide190.xml"/><Relationship Id="rId76" Type="http://schemas.openxmlformats.org/officeDocument/2006/relationships/slide" Target="slides/slide6.xml"/><Relationship Id="rId79" Type="http://schemas.openxmlformats.org/officeDocument/2006/relationships/slide" Target="slides/slide9.xml"/><Relationship Id="rId78" Type="http://schemas.openxmlformats.org/officeDocument/2006/relationships/slide" Target="slides/slide8.xml"/><Relationship Id="rId71" Type="http://schemas.openxmlformats.org/officeDocument/2006/relationships/slide" Target="slides/slide1.xml"/><Relationship Id="rId70" Type="http://schemas.openxmlformats.org/officeDocument/2006/relationships/notesMaster" Target="notesMasters/notesMaster1.xml"/><Relationship Id="rId139" Type="http://schemas.openxmlformats.org/officeDocument/2006/relationships/slide" Target="slides/slide69.xml"/><Relationship Id="rId138" Type="http://schemas.openxmlformats.org/officeDocument/2006/relationships/slide" Target="slides/slide68.xml"/><Relationship Id="rId259" Type="http://schemas.openxmlformats.org/officeDocument/2006/relationships/slide" Target="slides/slide189.xml"/><Relationship Id="rId137" Type="http://schemas.openxmlformats.org/officeDocument/2006/relationships/slide" Target="slides/slide67.xml"/><Relationship Id="rId258" Type="http://schemas.openxmlformats.org/officeDocument/2006/relationships/slide" Target="slides/slide188.xml"/><Relationship Id="rId132" Type="http://schemas.openxmlformats.org/officeDocument/2006/relationships/slide" Target="slides/slide62.xml"/><Relationship Id="rId253" Type="http://schemas.openxmlformats.org/officeDocument/2006/relationships/slide" Target="slides/slide183.xml"/><Relationship Id="rId131" Type="http://schemas.openxmlformats.org/officeDocument/2006/relationships/slide" Target="slides/slide61.xml"/><Relationship Id="rId252" Type="http://schemas.openxmlformats.org/officeDocument/2006/relationships/slide" Target="slides/slide182.xml"/><Relationship Id="rId130" Type="http://schemas.openxmlformats.org/officeDocument/2006/relationships/slide" Target="slides/slide60.xml"/><Relationship Id="rId251" Type="http://schemas.openxmlformats.org/officeDocument/2006/relationships/slide" Target="slides/slide181.xml"/><Relationship Id="rId250" Type="http://schemas.openxmlformats.org/officeDocument/2006/relationships/slide" Target="slides/slide180.xml"/><Relationship Id="rId136" Type="http://schemas.openxmlformats.org/officeDocument/2006/relationships/slide" Target="slides/slide66.xml"/><Relationship Id="rId257" Type="http://schemas.openxmlformats.org/officeDocument/2006/relationships/slide" Target="slides/slide187.xml"/><Relationship Id="rId135" Type="http://schemas.openxmlformats.org/officeDocument/2006/relationships/slide" Target="slides/slide65.xml"/><Relationship Id="rId256" Type="http://schemas.openxmlformats.org/officeDocument/2006/relationships/slide" Target="slides/slide186.xml"/><Relationship Id="rId134" Type="http://schemas.openxmlformats.org/officeDocument/2006/relationships/slide" Target="slides/slide64.xml"/><Relationship Id="rId255" Type="http://schemas.openxmlformats.org/officeDocument/2006/relationships/slide" Target="slides/slide185.xml"/><Relationship Id="rId133" Type="http://schemas.openxmlformats.org/officeDocument/2006/relationships/slide" Target="slides/slide63.xml"/><Relationship Id="rId254" Type="http://schemas.openxmlformats.org/officeDocument/2006/relationships/slide" Target="slides/slide184.xml"/><Relationship Id="rId62" Type="http://schemas.openxmlformats.org/officeDocument/2006/relationships/slideMaster" Target="slideMasters/slideMaster58.xml"/><Relationship Id="rId61" Type="http://schemas.openxmlformats.org/officeDocument/2006/relationships/slideMaster" Target="slideMasters/slideMaster57.xml"/><Relationship Id="rId64" Type="http://schemas.openxmlformats.org/officeDocument/2006/relationships/slideMaster" Target="slideMasters/slideMaster60.xml"/><Relationship Id="rId63" Type="http://schemas.openxmlformats.org/officeDocument/2006/relationships/slideMaster" Target="slideMasters/slideMaster59.xml"/><Relationship Id="rId66" Type="http://schemas.openxmlformats.org/officeDocument/2006/relationships/slideMaster" Target="slideMasters/slideMaster62.xml"/><Relationship Id="rId172" Type="http://schemas.openxmlformats.org/officeDocument/2006/relationships/slide" Target="slides/slide102.xml"/><Relationship Id="rId293" Type="http://schemas.openxmlformats.org/officeDocument/2006/relationships/font" Target="fonts/Cabin-italic.fntdata"/><Relationship Id="rId65" Type="http://schemas.openxmlformats.org/officeDocument/2006/relationships/slideMaster" Target="slideMasters/slideMaster61.xml"/><Relationship Id="rId171" Type="http://schemas.openxmlformats.org/officeDocument/2006/relationships/slide" Target="slides/slide101.xml"/><Relationship Id="rId292" Type="http://schemas.openxmlformats.org/officeDocument/2006/relationships/font" Target="fonts/Cabin-bold.fntdata"/><Relationship Id="rId68" Type="http://schemas.openxmlformats.org/officeDocument/2006/relationships/slideMaster" Target="slideMasters/slideMaster64.xml"/><Relationship Id="rId170" Type="http://schemas.openxmlformats.org/officeDocument/2006/relationships/slide" Target="slides/slide100.xml"/><Relationship Id="rId291" Type="http://schemas.openxmlformats.org/officeDocument/2006/relationships/font" Target="fonts/Cabin-regular.fntdata"/><Relationship Id="rId67" Type="http://schemas.openxmlformats.org/officeDocument/2006/relationships/slideMaster" Target="slideMasters/slideMaster63.xml"/><Relationship Id="rId290" Type="http://schemas.openxmlformats.org/officeDocument/2006/relationships/font" Target="fonts/OverlockSC-regular.fntdata"/><Relationship Id="rId60" Type="http://schemas.openxmlformats.org/officeDocument/2006/relationships/slideMaster" Target="slideMasters/slideMaster56.xml"/><Relationship Id="rId165" Type="http://schemas.openxmlformats.org/officeDocument/2006/relationships/slide" Target="slides/slide95.xml"/><Relationship Id="rId286" Type="http://schemas.openxmlformats.org/officeDocument/2006/relationships/font" Target="fonts/Roboto-italic.fntdata"/><Relationship Id="rId69" Type="http://schemas.openxmlformats.org/officeDocument/2006/relationships/slideMaster" Target="slideMasters/slideMaster65.xml"/><Relationship Id="rId164" Type="http://schemas.openxmlformats.org/officeDocument/2006/relationships/slide" Target="slides/slide94.xml"/><Relationship Id="rId285" Type="http://schemas.openxmlformats.org/officeDocument/2006/relationships/font" Target="fonts/Roboto-bold.fntdata"/><Relationship Id="rId163" Type="http://schemas.openxmlformats.org/officeDocument/2006/relationships/slide" Target="slides/slide93.xml"/><Relationship Id="rId284" Type="http://schemas.openxmlformats.org/officeDocument/2006/relationships/font" Target="fonts/Roboto-regular.fntdata"/><Relationship Id="rId162" Type="http://schemas.openxmlformats.org/officeDocument/2006/relationships/slide" Target="slides/slide92.xml"/><Relationship Id="rId283" Type="http://schemas.openxmlformats.org/officeDocument/2006/relationships/font" Target="fonts/PoiretOne-regular.fntdata"/><Relationship Id="rId169" Type="http://schemas.openxmlformats.org/officeDocument/2006/relationships/slide" Target="slides/slide99.xml"/><Relationship Id="rId168" Type="http://schemas.openxmlformats.org/officeDocument/2006/relationships/slide" Target="slides/slide98.xml"/><Relationship Id="rId289" Type="http://schemas.openxmlformats.org/officeDocument/2006/relationships/font" Target="fonts/AmaticSC-bold.fntdata"/><Relationship Id="rId167" Type="http://schemas.openxmlformats.org/officeDocument/2006/relationships/slide" Target="slides/slide97.xml"/><Relationship Id="rId288" Type="http://schemas.openxmlformats.org/officeDocument/2006/relationships/font" Target="fonts/AmaticSC-regular.fntdata"/><Relationship Id="rId166" Type="http://schemas.openxmlformats.org/officeDocument/2006/relationships/slide" Target="slides/slide96.xml"/><Relationship Id="rId287" Type="http://schemas.openxmlformats.org/officeDocument/2006/relationships/font" Target="fonts/Roboto-boldItalic.fntdata"/><Relationship Id="rId51" Type="http://schemas.openxmlformats.org/officeDocument/2006/relationships/slideMaster" Target="slideMasters/slideMaster47.xml"/><Relationship Id="rId50" Type="http://schemas.openxmlformats.org/officeDocument/2006/relationships/slideMaster" Target="slideMasters/slideMaster46.xml"/><Relationship Id="rId53" Type="http://schemas.openxmlformats.org/officeDocument/2006/relationships/slideMaster" Target="slideMasters/slideMaster49.xml"/><Relationship Id="rId52" Type="http://schemas.openxmlformats.org/officeDocument/2006/relationships/slideMaster" Target="slideMasters/slideMaster48.xml"/><Relationship Id="rId55" Type="http://schemas.openxmlformats.org/officeDocument/2006/relationships/slideMaster" Target="slideMasters/slideMaster51.xml"/><Relationship Id="rId161" Type="http://schemas.openxmlformats.org/officeDocument/2006/relationships/slide" Target="slides/slide91.xml"/><Relationship Id="rId282" Type="http://schemas.openxmlformats.org/officeDocument/2006/relationships/font" Target="fonts/ShadowsIntoLightTwo-regular.fntdata"/><Relationship Id="rId54" Type="http://schemas.openxmlformats.org/officeDocument/2006/relationships/slideMaster" Target="slideMasters/slideMaster50.xml"/><Relationship Id="rId160" Type="http://schemas.openxmlformats.org/officeDocument/2006/relationships/slide" Target="slides/slide90.xml"/><Relationship Id="rId281" Type="http://schemas.openxmlformats.org/officeDocument/2006/relationships/font" Target="fonts/PermanentMarker-regular.fntdata"/><Relationship Id="rId57" Type="http://schemas.openxmlformats.org/officeDocument/2006/relationships/slideMaster" Target="slideMasters/slideMaster53.xml"/><Relationship Id="rId280" Type="http://schemas.openxmlformats.org/officeDocument/2006/relationships/font" Target="fonts/UbuntuCondensed-regular.fntdata"/><Relationship Id="rId56" Type="http://schemas.openxmlformats.org/officeDocument/2006/relationships/slideMaster" Target="slideMasters/slideMaster52.xml"/><Relationship Id="rId159" Type="http://schemas.openxmlformats.org/officeDocument/2006/relationships/slide" Target="slides/slide89.xml"/><Relationship Id="rId59" Type="http://schemas.openxmlformats.org/officeDocument/2006/relationships/slideMaster" Target="slideMasters/slideMaster55.xml"/><Relationship Id="rId154" Type="http://schemas.openxmlformats.org/officeDocument/2006/relationships/slide" Target="slides/slide84.xml"/><Relationship Id="rId275" Type="http://schemas.openxmlformats.org/officeDocument/2006/relationships/font" Target="fonts/ArchitectsDaughter-regular.fntdata"/><Relationship Id="rId58" Type="http://schemas.openxmlformats.org/officeDocument/2006/relationships/slideMaster" Target="slideMasters/slideMaster54.xml"/><Relationship Id="rId153" Type="http://schemas.openxmlformats.org/officeDocument/2006/relationships/slide" Target="slides/slide83.xml"/><Relationship Id="rId274" Type="http://schemas.openxmlformats.org/officeDocument/2006/relationships/font" Target="fonts/Quattrocento-bold.fntdata"/><Relationship Id="rId152" Type="http://schemas.openxmlformats.org/officeDocument/2006/relationships/slide" Target="slides/slide82.xml"/><Relationship Id="rId273" Type="http://schemas.openxmlformats.org/officeDocument/2006/relationships/font" Target="fonts/Quattrocento-regular.fntdata"/><Relationship Id="rId151" Type="http://schemas.openxmlformats.org/officeDocument/2006/relationships/slide" Target="slides/slide81.xml"/><Relationship Id="rId272" Type="http://schemas.openxmlformats.org/officeDocument/2006/relationships/font" Target="fonts/Gruppo-regular.fntdata"/><Relationship Id="rId158" Type="http://schemas.openxmlformats.org/officeDocument/2006/relationships/slide" Target="slides/slide88.xml"/><Relationship Id="rId279" Type="http://schemas.openxmlformats.org/officeDocument/2006/relationships/font" Target="fonts/Inter-boldItalic.fntdata"/><Relationship Id="rId157" Type="http://schemas.openxmlformats.org/officeDocument/2006/relationships/slide" Target="slides/slide87.xml"/><Relationship Id="rId278" Type="http://schemas.openxmlformats.org/officeDocument/2006/relationships/font" Target="fonts/Inter-italic.fntdata"/><Relationship Id="rId156" Type="http://schemas.openxmlformats.org/officeDocument/2006/relationships/slide" Target="slides/slide86.xml"/><Relationship Id="rId277" Type="http://schemas.openxmlformats.org/officeDocument/2006/relationships/font" Target="fonts/Inter-bold.fntdata"/><Relationship Id="rId155" Type="http://schemas.openxmlformats.org/officeDocument/2006/relationships/slide" Target="slides/slide85.xml"/><Relationship Id="rId276" Type="http://schemas.openxmlformats.org/officeDocument/2006/relationships/font" Target="fonts/Inter-regular.fntdata"/><Relationship Id="rId107" Type="http://schemas.openxmlformats.org/officeDocument/2006/relationships/slide" Target="slides/slide37.xml"/><Relationship Id="rId228" Type="http://schemas.openxmlformats.org/officeDocument/2006/relationships/slide" Target="slides/slide158.xml"/><Relationship Id="rId106" Type="http://schemas.openxmlformats.org/officeDocument/2006/relationships/slide" Target="slides/slide36.xml"/><Relationship Id="rId227" Type="http://schemas.openxmlformats.org/officeDocument/2006/relationships/slide" Target="slides/slide157.xml"/><Relationship Id="rId105" Type="http://schemas.openxmlformats.org/officeDocument/2006/relationships/slide" Target="slides/slide35.xml"/><Relationship Id="rId226" Type="http://schemas.openxmlformats.org/officeDocument/2006/relationships/slide" Target="slides/slide156.xml"/><Relationship Id="rId104" Type="http://schemas.openxmlformats.org/officeDocument/2006/relationships/slide" Target="slides/slide34.xml"/><Relationship Id="rId225" Type="http://schemas.openxmlformats.org/officeDocument/2006/relationships/slide" Target="slides/slide155.xml"/><Relationship Id="rId109" Type="http://schemas.openxmlformats.org/officeDocument/2006/relationships/slide" Target="slides/slide39.xml"/><Relationship Id="rId108" Type="http://schemas.openxmlformats.org/officeDocument/2006/relationships/slide" Target="slides/slide38.xml"/><Relationship Id="rId229" Type="http://schemas.openxmlformats.org/officeDocument/2006/relationships/slide" Target="slides/slide159.xml"/><Relationship Id="rId220" Type="http://schemas.openxmlformats.org/officeDocument/2006/relationships/slide" Target="slides/slide150.xml"/><Relationship Id="rId341" Type="http://schemas.openxmlformats.org/officeDocument/2006/relationships/font" Target="fonts/OpenSans-italic.fntdata"/><Relationship Id="rId340" Type="http://schemas.openxmlformats.org/officeDocument/2006/relationships/font" Target="fonts/OpenSans-bold.fntdata"/><Relationship Id="rId103" Type="http://schemas.openxmlformats.org/officeDocument/2006/relationships/slide" Target="slides/slide33.xml"/><Relationship Id="rId224" Type="http://schemas.openxmlformats.org/officeDocument/2006/relationships/slide" Target="slides/slide154.xml"/><Relationship Id="rId102" Type="http://schemas.openxmlformats.org/officeDocument/2006/relationships/slide" Target="slides/slide32.xml"/><Relationship Id="rId223" Type="http://schemas.openxmlformats.org/officeDocument/2006/relationships/slide" Target="slides/slide153.xml"/><Relationship Id="rId101" Type="http://schemas.openxmlformats.org/officeDocument/2006/relationships/slide" Target="slides/slide31.xml"/><Relationship Id="rId222" Type="http://schemas.openxmlformats.org/officeDocument/2006/relationships/slide" Target="slides/slide152.xml"/><Relationship Id="rId100" Type="http://schemas.openxmlformats.org/officeDocument/2006/relationships/slide" Target="slides/slide30.xml"/><Relationship Id="rId221" Type="http://schemas.openxmlformats.org/officeDocument/2006/relationships/slide" Target="slides/slide151.xml"/><Relationship Id="rId342" Type="http://schemas.openxmlformats.org/officeDocument/2006/relationships/font" Target="fonts/OpenSans-boldItalic.fntdata"/><Relationship Id="rId217" Type="http://schemas.openxmlformats.org/officeDocument/2006/relationships/slide" Target="slides/slide147.xml"/><Relationship Id="rId338" Type="http://schemas.openxmlformats.org/officeDocument/2006/relationships/font" Target="fonts/GillSans-bold.fntdata"/><Relationship Id="rId216" Type="http://schemas.openxmlformats.org/officeDocument/2006/relationships/slide" Target="slides/slide146.xml"/><Relationship Id="rId337" Type="http://schemas.openxmlformats.org/officeDocument/2006/relationships/font" Target="fonts/GillSans-regular.fntdata"/><Relationship Id="rId215" Type="http://schemas.openxmlformats.org/officeDocument/2006/relationships/slide" Target="slides/slide145.xml"/><Relationship Id="rId336" Type="http://schemas.openxmlformats.org/officeDocument/2006/relationships/font" Target="fonts/QuattrocentoSans-boldItalic.fntdata"/><Relationship Id="rId214" Type="http://schemas.openxmlformats.org/officeDocument/2006/relationships/slide" Target="slides/slide144.xml"/><Relationship Id="rId335" Type="http://schemas.openxmlformats.org/officeDocument/2006/relationships/font" Target="fonts/QuattrocentoSans-italic.fntdata"/><Relationship Id="rId219" Type="http://schemas.openxmlformats.org/officeDocument/2006/relationships/slide" Target="slides/slide149.xml"/><Relationship Id="rId218" Type="http://schemas.openxmlformats.org/officeDocument/2006/relationships/slide" Target="slides/slide148.xml"/><Relationship Id="rId339" Type="http://schemas.openxmlformats.org/officeDocument/2006/relationships/font" Target="fonts/OpenSans-regular.fntdata"/><Relationship Id="rId330" Type="http://schemas.openxmlformats.org/officeDocument/2006/relationships/font" Target="fonts/Tahoma-regular.fntdata"/><Relationship Id="rId213" Type="http://schemas.openxmlformats.org/officeDocument/2006/relationships/slide" Target="slides/slide143.xml"/><Relationship Id="rId334" Type="http://schemas.openxmlformats.org/officeDocument/2006/relationships/font" Target="fonts/QuattrocentoSans-bold.fntdata"/><Relationship Id="rId212" Type="http://schemas.openxmlformats.org/officeDocument/2006/relationships/slide" Target="slides/slide142.xml"/><Relationship Id="rId333" Type="http://schemas.openxmlformats.org/officeDocument/2006/relationships/font" Target="fonts/QuattrocentoSans-regular.fntdata"/><Relationship Id="rId211" Type="http://schemas.openxmlformats.org/officeDocument/2006/relationships/slide" Target="slides/slide141.xml"/><Relationship Id="rId332" Type="http://schemas.openxmlformats.org/officeDocument/2006/relationships/font" Target="fonts/ComingSoon-regular.fntdata"/><Relationship Id="rId210" Type="http://schemas.openxmlformats.org/officeDocument/2006/relationships/slide" Target="slides/slide140.xml"/><Relationship Id="rId331" Type="http://schemas.openxmlformats.org/officeDocument/2006/relationships/font" Target="fonts/Tahoma-bold.fntdata"/><Relationship Id="rId129" Type="http://schemas.openxmlformats.org/officeDocument/2006/relationships/slide" Target="slides/slide59.xml"/><Relationship Id="rId128" Type="http://schemas.openxmlformats.org/officeDocument/2006/relationships/slide" Target="slides/slide58.xml"/><Relationship Id="rId249" Type="http://schemas.openxmlformats.org/officeDocument/2006/relationships/slide" Target="slides/slide179.xml"/><Relationship Id="rId127" Type="http://schemas.openxmlformats.org/officeDocument/2006/relationships/slide" Target="slides/slide57.xml"/><Relationship Id="rId248" Type="http://schemas.openxmlformats.org/officeDocument/2006/relationships/slide" Target="slides/slide178.xml"/><Relationship Id="rId126" Type="http://schemas.openxmlformats.org/officeDocument/2006/relationships/slide" Target="slides/slide56.xml"/><Relationship Id="rId247" Type="http://schemas.openxmlformats.org/officeDocument/2006/relationships/slide" Target="slides/slide177.xml"/><Relationship Id="rId121" Type="http://schemas.openxmlformats.org/officeDocument/2006/relationships/slide" Target="slides/slide51.xml"/><Relationship Id="rId242" Type="http://schemas.openxmlformats.org/officeDocument/2006/relationships/slide" Target="slides/slide172.xml"/><Relationship Id="rId120" Type="http://schemas.openxmlformats.org/officeDocument/2006/relationships/slide" Target="slides/slide50.xml"/><Relationship Id="rId241" Type="http://schemas.openxmlformats.org/officeDocument/2006/relationships/slide" Target="slides/slide171.xml"/><Relationship Id="rId240" Type="http://schemas.openxmlformats.org/officeDocument/2006/relationships/slide" Target="slides/slide170.xml"/><Relationship Id="rId125" Type="http://schemas.openxmlformats.org/officeDocument/2006/relationships/slide" Target="slides/slide55.xml"/><Relationship Id="rId246" Type="http://schemas.openxmlformats.org/officeDocument/2006/relationships/slide" Target="slides/slide176.xml"/><Relationship Id="rId124" Type="http://schemas.openxmlformats.org/officeDocument/2006/relationships/slide" Target="slides/slide54.xml"/><Relationship Id="rId245" Type="http://schemas.openxmlformats.org/officeDocument/2006/relationships/slide" Target="slides/slide175.xml"/><Relationship Id="rId123" Type="http://schemas.openxmlformats.org/officeDocument/2006/relationships/slide" Target="slides/slide53.xml"/><Relationship Id="rId244" Type="http://schemas.openxmlformats.org/officeDocument/2006/relationships/slide" Target="slides/slide174.xml"/><Relationship Id="rId122" Type="http://schemas.openxmlformats.org/officeDocument/2006/relationships/slide" Target="slides/slide52.xml"/><Relationship Id="rId243" Type="http://schemas.openxmlformats.org/officeDocument/2006/relationships/slide" Target="slides/slide173.xml"/><Relationship Id="rId95" Type="http://schemas.openxmlformats.org/officeDocument/2006/relationships/slide" Target="slides/slide25.xml"/><Relationship Id="rId94" Type="http://schemas.openxmlformats.org/officeDocument/2006/relationships/slide" Target="slides/slide24.xml"/><Relationship Id="rId97" Type="http://schemas.openxmlformats.org/officeDocument/2006/relationships/slide" Target="slides/slide27.xml"/><Relationship Id="rId96" Type="http://schemas.openxmlformats.org/officeDocument/2006/relationships/slide" Target="slides/slide26.xml"/><Relationship Id="rId99" Type="http://schemas.openxmlformats.org/officeDocument/2006/relationships/slide" Target="slides/slide29.xml"/><Relationship Id="rId98" Type="http://schemas.openxmlformats.org/officeDocument/2006/relationships/slide" Target="slides/slide28.xml"/><Relationship Id="rId91" Type="http://schemas.openxmlformats.org/officeDocument/2006/relationships/slide" Target="slides/slide21.xml"/><Relationship Id="rId90" Type="http://schemas.openxmlformats.org/officeDocument/2006/relationships/slide" Target="slides/slide20.xml"/><Relationship Id="rId93" Type="http://schemas.openxmlformats.org/officeDocument/2006/relationships/slide" Target="slides/slide23.xml"/><Relationship Id="rId92" Type="http://schemas.openxmlformats.org/officeDocument/2006/relationships/slide" Target="slides/slide22.xml"/><Relationship Id="rId118" Type="http://schemas.openxmlformats.org/officeDocument/2006/relationships/slide" Target="slides/slide48.xml"/><Relationship Id="rId239" Type="http://schemas.openxmlformats.org/officeDocument/2006/relationships/slide" Target="slides/slide169.xml"/><Relationship Id="rId117" Type="http://schemas.openxmlformats.org/officeDocument/2006/relationships/slide" Target="slides/slide47.xml"/><Relationship Id="rId238" Type="http://schemas.openxmlformats.org/officeDocument/2006/relationships/slide" Target="slides/slide168.xml"/><Relationship Id="rId116" Type="http://schemas.openxmlformats.org/officeDocument/2006/relationships/slide" Target="slides/slide46.xml"/><Relationship Id="rId237" Type="http://schemas.openxmlformats.org/officeDocument/2006/relationships/slide" Target="slides/slide167.xml"/><Relationship Id="rId115" Type="http://schemas.openxmlformats.org/officeDocument/2006/relationships/slide" Target="slides/slide45.xml"/><Relationship Id="rId236" Type="http://schemas.openxmlformats.org/officeDocument/2006/relationships/slide" Target="slides/slide166.xml"/><Relationship Id="rId119" Type="http://schemas.openxmlformats.org/officeDocument/2006/relationships/slide" Target="slides/slide49.xml"/><Relationship Id="rId110" Type="http://schemas.openxmlformats.org/officeDocument/2006/relationships/slide" Target="slides/slide40.xml"/><Relationship Id="rId231" Type="http://schemas.openxmlformats.org/officeDocument/2006/relationships/slide" Target="slides/slide161.xml"/><Relationship Id="rId230" Type="http://schemas.openxmlformats.org/officeDocument/2006/relationships/slide" Target="slides/slide160.xml"/><Relationship Id="rId114" Type="http://schemas.openxmlformats.org/officeDocument/2006/relationships/slide" Target="slides/slide44.xml"/><Relationship Id="rId235" Type="http://schemas.openxmlformats.org/officeDocument/2006/relationships/slide" Target="slides/slide165.xml"/><Relationship Id="rId113" Type="http://schemas.openxmlformats.org/officeDocument/2006/relationships/slide" Target="slides/slide43.xml"/><Relationship Id="rId234" Type="http://schemas.openxmlformats.org/officeDocument/2006/relationships/slide" Target="slides/slide164.xml"/><Relationship Id="rId112" Type="http://schemas.openxmlformats.org/officeDocument/2006/relationships/slide" Target="slides/slide42.xml"/><Relationship Id="rId233" Type="http://schemas.openxmlformats.org/officeDocument/2006/relationships/slide" Target="slides/slide163.xml"/><Relationship Id="rId111" Type="http://schemas.openxmlformats.org/officeDocument/2006/relationships/slide" Target="slides/slide41.xml"/><Relationship Id="rId232" Type="http://schemas.openxmlformats.org/officeDocument/2006/relationships/slide" Target="slides/slide162.xml"/><Relationship Id="rId305" Type="http://schemas.openxmlformats.org/officeDocument/2006/relationships/font" Target="fonts/Oswald-bold.fntdata"/><Relationship Id="rId304" Type="http://schemas.openxmlformats.org/officeDocument/2006/relationships/font" Target="fonts/Oswald-regular.fntdata"/><Relationship Id="rId303" Type="http://schemas.openxmlformats.org/officeDocument/2006/relationships/font" Target="fonts/ArialBlack-regular.fntdata"/><Relationship Id="rId302" Type="http://schemas.openxmlformats.org/officeDocument/2006/relationships/font" Target="fonts/JosefinSans-boldItalic.fntdata"/><Relationship Id="rId309" Type="http://schemas.openxmlformats.org/officeDocument/2006/relationships/font" Target="fonts/Nunito-italic.fntdata"/><Relationship Id="rId308" Type="http://schemas.openxmlformats.org/officeDocument/2006/relationships/font" Target="fonts/Nunito-bold.fntdata"/><Relationship Id="rId307" Type="http://schemas.openxmlformats.org/officeDocument/2006/relationships/font" Target="fonts/Nunito-regular.fntdata"/><Relationship Id="rId306" Type="http://schemas.openxmlformats.org/officeDocument/2006/relationships/font" Target="fonts/Questrial-regular.fntdata"/><Relationship Id="rId301" Type="http://schemas.openxmlformats.org/officeDocument/2006/relationships/font" Target="fonts/JosefinSans-italic.fntdata"/><Relationship Id="rId300" Type="http://schemas.openxmlformats.org/officeDocument/2006/relationships/font" Target="fonts/JosefinSans-bold.fntdata"/><Relationship Id="rId206" Type="http://schemas.openxmlformats.org/officeDocument/2006/relationships/slide" Target="slides/slide136.xml"/><Relationship Id="rId327" Type="http://schemas.openxmlformats.org/officeDocument/2006/relationships/font" Target="fonts/SourceCodePro-bold.fntdata"/><Relationship Id="rId205" Type="http://schemas.openxmlformats.org/officeDocument/2006/relationships/slide" Target="slides/slide135.xml"/><Relationship Id="rId326" Type="http://schemas.openxmlformats.org/officeDocument/2006/relationships/font" Target="fonts/SourceCodePro-regular.fntdata"/><Relationship Id="rId204" Type="http://schemas.openxmlformats.org/officeDocument/2006/relationships/slide" Target="slides/slide134.xml"/><Relationship Id="rId325" Type="http://schemas.openxmlformats.org/officeDocument/2006/relationships/font" Target="fonts/Lobster-regular.fntdata"/><Relationship Id="rId203" Type="http://schemas.openxmlformats.org/officeDocument/2006/relationships/slide" Target="slides/slide133.xml"/><Relationship Id="rId324" Type="http://schemas.openxmlformats.org/officeDocument/2006/relationships/font" Target="fonts/Economica-boldItalic.fntdata"/><Relationship Id="rId209" Type="http://schemas.openxmlformats.org/officeDocument/2006/relationships/slide" Target="slides/slide139.xml"/><Relationship Id="rId208" Type="http://schemas.openxmlformats.org/officeDocument/2006/relationships/slide" Target="slides/slide138.xml"/><Relationship Id="rId329" Type="http://schemas.openxmlformats.org/officeDocument/2006/relationships/font" Target="fonts/SourceCodePro-boldItalic.fntdata"/><Relationship Id="rId207" Type="http://schemas.openxmlformats.org/officeDocument/2006/relationships/slide" Target="slides/slide137.xml"/><Relationship Id="rId328" Type="http://schemas.openxmlformats.org/officeDocument/2006/relationships/font" Target="fonts/SourceCodePro-italic.fntdata"/><Relationship Id="rId202" Type="http://schemas.openxmlformats.org/officeDocument/2006/relationships/slide" Target="slides/slide132.xml"/><Relationship Id="rId323" Type="http://schemas.openxmlformats.org/officeDocument/2006/relationships/font" Target="fonts/Economica-italic.fntdata"/><Relationship Id="rId201" Type="http://schemas.openxmlformats.org/officeDocument/2006/relationships/slide" Target="slides/slide131.xml"/><Relationship Id="rId322" Type="http://schemas.openxmlformats.org/officeDocument/2006/relationships/font" Target="fonts/Economica-bold.fntdata"/><Relationship Id="rId200" Type="http://schemas.openxmlformats.org/officeDocument/2006/relationships/slide" Target="slides/slide130.xml"/><Relationship Id="rId321" Type="http://schemas.openxmlformats.org/officeDocument/2006/relationships/font" Target="fonts/Economica-regular.fntdata"/><Relationship Id="rId320" Type="http://schemas.openxmlformats.org/officeDocument/2006/relationships/font" Target="fonts/InterBlack-boldItalic.fntdata"/><Relationship Id="rId316" Type="http://schemas.openxmlformats.org/officeDocument/2006/relationships/font" Target="fonts/CenturyGothic-bold.fntdata"/><Relationship Id="rId315" Type="http://schemas.openxmlformats.org/officeDocument/2006/relationships/font" Target="fonts/CenturyGothic-regular.fntdata"/><Relationship Id="rId314" Type="http://schemas.openxmlformats.org/officeDocument/2006/relationships/font" Target="fonts/BookAntiqua-boldItalic.fntdata"/><Relationship Id="rId313" Type="http://schemas.openxmlformats.org/officeDocument/2006/relationships/font" Target="fonts/BookAntiqua-italic.fntdata"/><Relationship Id="rId319" Type="http://schemas.openxmlformats.org/officeDocument/2006/relationships/font" Target="fonts/InterBlack-bold.fntdata"/><Relationship Id="rId318" Type="http://schemas.openxmlformats.org/officeDocument/2006/relationships/font" Target="fonts/CenturyGothic-boldItalic.fntdata"/><Relationship Id="rId317" Type="http://schemas.openxmlformats.org/officeDocument/2006/relationships/font" Target="fonts/CenturyGothic-italic.fntdata"/><Relationship Id="rId312" Type="http://schemas.openxmlformats.org/officeDocument/2006/relationships/font" Target="fonts/BookAntiqua-bold.fntdata"/><Relationship Id="rId311" Type="http://schemas.openxmlformats.org/officeDocument/2006/relationships/font" Target="fonts/BookAntiqua-regular.fntdata"/><Relationship Id="rId310" Type="http://schemas.openxmlformats.org/officeDocument/2006/relationships/font" Target="fonts/Nuni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p1: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p:txBody>
      </p:sp>
      <p:sp>
        <p:nvSpPr>
          <p:cNvPr id="3549" name="Google Shape;3549;p1: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1.2.a</a:t>
            </a:r>
            <a:endParaRPr/>
          </a:p>
        </p:txBody>
      </p:sp>
      <p:sp>
        <p:nvSpPr>
          <p:cNvPr id="3636" name="Google Shape;3636;p1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8" name="Shape 4578"/>
        <p:cNvGrpSpPr/>
        <p:nvPr/>
      </p:nvGrpSpPr>
      <p:grpSpPr>
        <a:xfrm>
          <a:off x="0" y="0"/>
          <a:ext cx="0" cy="0"/>
          <a:chOff x="0" y="0"/>
          <a:chExt cx="0" cy="0"/>
        </a:xfrm>
      </p:grpSpPr>
      <p:sp>
        <p:nvSpPr>
          <p:cNvPr id="4579" name="Google Shape;4579;p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0" name="Google Shape;4580;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7" name="Shape 4587"/>
        <p:cNvGrpSpPr/>
        <p:nvPr/>
      </p:nvGrpSpPr>
      <p:grpSpPr>
        <a:xfrm>
          <a:off x="0" y="0"/>
          <a:ext cx="0" cy="0"/>
          <a:chOff x="0" y="0"/>
          <a:chExt cx="0" cy="0"/>
        </a:xfrm>
      </p:grpSpPr>
      <p:sp>
        <p:nvSpPr>
          <p:cNvPr id="4588" name="Google Shape;4588;p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9" name="Google Shape;4589;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4" name="Shape 4594"/>
        <p:cNvGrpSpPr/>
        <p:nvPr/>
      </p:nvGrpSpPr>
      <p:grpSpPr>
        <a:xfrm>
          <a:off x="0" y="0"/>
          <a:ext cx="0" cy="0"/>
          <a:chOff x="0" y="0"/>
          <a:chExt cx="0" cy="0"/>
        </a:xfrm>
      </p:grpSpPr>
      <p:sp>
        <p:nvSpPr>
          <p:cNvPr id="4595" name="Google Shape;4595;p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6" name="Google Shape;4596;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2" name="Shape 4602"/>
        <p:cNvGrpSpPr/>
        <p:nvPr/>
      </p:nvGrpSpPr>
      <p:grpSpPr>
        <a:xfrm>
          <a:off x="0" y="0"/>
          <a:ext cx="0" cy="0"/>
          <a:chOff x="0" y="0"/>
          <a:chExt cx="0" cy="0"/>
        </a:xfrm>
      </p:grpSpPr>
      <p:sp>
        <p:nvSpPr>
          <p:cNvPr id="4603" name="Google Shape;4603;p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4" name="Google Shape;4604;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8" name="Shape 4608"/>
        <p:cNvGrpSpPr/>
        <p:nvPr/>
      </p:nvGrpSpPr>
      <p:grpSpPr>
        <a:xfrm>
          <a:off x="0" y="0"/>
          <a:ext cx="0" cy="0"/>
          <a:chOff x="0" y="0"/>
          <a:chExt cx="0" cy="0"/>
        </a:xfrm>
      </p:grpSpPr>
      <p:sp>
        <p:nvSpPr>
          <p:cNvPr id="4609" name="Google Shape;4609;p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0" name="Google Shape;4610;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4" name="Shape 4614"/>
        <p:cNvGrpSpPr/>
        <p:nvPr/>
      </p:nvGrpSpPr>
      <p:grpSpPr>
        <a:xfrm>
          <a:off x="0" y="0"/>
          <a:ext cx="0" cy="0"/>
          <a:chOff x="0" y="0"/>
          <a:chExt cx="0" cy="0"/>
        </a:xfrm>
      </p:grpSpPr>
      <p:sp>
        <p:nvSpPr>
          <p:cNvPr id="4615" name="Google Shape;4615;p10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6" name="Google Shape;4616;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0" name="Shape 4620"/>
        <p:cNvGrpSpPr/>
        <p:nvPr/>
      </p:nvGrpSpPr>
      <p:grpSpPr>
        <a:xfrm>
          <a:off x="0" y="0"/>
          <a:ext cx="0" cy="0"/>
          <a:chOff x="0" y="0"/>
          <a:chExt cx="0" cy="0"/>
        </a:xfrm>
      </p:grpSpPr>
      <p:sp>
        <p:nvSpPr>
          <p:cNvPr id="4621" name="Google Shape;4621;p10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2" name="Google Shape;4622;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5" name="Shape 4625"/>
        <p:cNvGrpSpPr/>
        <p:nvPr/>
      </p:nvGrpSpPr>
      <p:grpSpPr>
        <a:xfrm>
          <a:off x="0" y="0"/>
          <a:ext cx="0" cy="0"/>
          <a:chOff x="0" y="0"/>
          <a:chExt cx="0" cy="0"/>
        </a:xfrm>
      </p:grpSpPr>
      <p:sp>
        <p:nvSpPr>
          <p:cNvPr id="4626" name="Google Shape;4626;p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7" name="Google Shape;4627;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2" name="Shape 4632"/>
        <p:cNvGrpSpPr/>
        <p:nvPr/>
      </p:nvGrpSpPr>
      <p:grpSpPr>
        <a:xfrm>
          <a:off x="0" y="0"/>
          <a:ext cx="0" cy="0"/>
          <a:chOff x="0" y="0"/>
          <a:chExt cx="0" cy="0"/>
        </a:xfrm>
      </p:grpSpPr>
      <p:sp>
        <p:nvSpPr>
          <p:cNvPr id="4633" name="Google Shape;4633;p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4" name="Google Shape;4634;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9" name="Shape 4639"/>
        <p:cNvGrpSpPr/>
        <p:nvPr/>
      </p:nvGrpSpPr>
      <p:grpSpPr>
        <a:xfrm>
          <a:off x="0" y="0"/>
          <a:ext cx="0" cy="0"/>
          <a:chOff x="0" y="0"/>
          <a:chExt cx="0" cy="0"/>
        </a:xfrm>
      </p:grpSpPr>
      <p:sp>
        <p:nvSpPr>
          <p:cNvPr id="4640" name="Google Shape;4640;p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1" name="Google Shape;4641;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2" name="Shape 3642"/>
        <p:cNvGrpSpPr/>
        <p:nvPr/>
      </p:nvGrpSpPr>
      <p:grpSpPr>
        <a:xfrm>
          <a:off x="0" y="0"/>
          <a:ext cx="0" cy="0"/>
          <a:chOff x="0" y="0"/>
          <a:chExt cx="0" cy="0"/>
        </a:xfrm>
      </p:grpSpPr>
      <p:sp>
        <p:nvSpPr>
          <p:cNvPr id="3643" name="Google Shape;36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1.3.a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 1.1.a 1.3.a 2.2.b</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LLM 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CV+LLM 2.2.b</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644" name="Google Shape;3644;p1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6" name="Shape 4646"/>
        <p:cNvGrpSpPr/>
        <p:nvPr/>
      </p:nvGrpSpPr>
      <p:grpSpPr>
        <a:xfrm>
          <a:off x="0" y="0"/>
          <a:ext cx="0" cy="0"/>
          <a:chOff x="0" y="0"/>
          <a:chExt cx="0" cy="0"/>
        </a:xfrm>
      </p:grpSpPr>
      <p:sp>
        <p:nvSpPr>
          <p:cNvPr id="4647" name="Google Shape;4647;p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8" name="Google Shape;4648;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2" name="Shape 4652"/>
        <p:cNvGrpSpPr/>
        <p:nvPr/>
      </p:nvGrpSpPr>
      <p:grpSpPr>
        <a:xfrm>
          <a:off x="0" y="0"/>
          <a:ext cx="0" cy="0"/>
          <a:chOff x="0" y="0"/>
          <a:chExt cx="0" cy="0"/>
        </a:xfrm>
      </p:grpSpPr>
      <p:sp>
        <p:nvSpPr>
          <p:cNvPr id="4653" name="Google Shape;4653;p1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54" name="Google Shape;4654;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5" name="Google Shape;4655;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0" name="Shape 4660"/>
        <p:cNvGrpSpPr/>
        <p:nvPr/>
      </p:nvGrpSpPr>
      <p:grpSpPr>
        <a:xfrm>
          <a:off x="0" y="0"/>
          <a:ext cx="0" cy="0"/>
          <a:chOff x="0" y="0"/>
          <a:chExt cx="0" cy="0"/>
        </a:xfrm>
      </p:grpSpPr>
      <p:sp>
        <p:nvSpPr>
          <p:cNvPr id="4661" name="Google Shape;4661;p1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62" name="Google Shape;4662;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3" name="Google Shape;4663;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4" name="Shape 4674"/>
        <p:cNvGrpSpPr/>
        <p:nvPr/>
      </p:nvGrpSpPr>
      <p:grpSpPr>
        <a:xfrm>
          <a:off x="0" y="0"/>
          <a:ext cx="0" cy="0"/>
          <a:chOff x="0" y="0"/>
          <a:chExt cx="0" cy="0"/>
        </a:xfrm>
      </p:grpSpPr>
      <p:sp>
        <p:nvSpPr>
          <p:cNvPr id="4675" name="Google Shape;4675;p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6" name="Google Shape;4676;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p1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1" name="Google Shape;4691;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4" name="Shape 4704"/>
        <p:cNvGrpSpPr/>
        <p:nvPr/>
      </p:nvGrpSpPr>
      <p:grpSpPr>
        <a:xfrm>
          <a:off x="0" y="0"/>
          <a:ext cx="0" cy="0"/>
          <a:chOff x="0" y="0"/>
          <a:chExt cx="0" cy="0"/>
        </a:xfrm>
      </p:grpSpPr>
      <p:sp>
        <p:nvSpPr>
          <p:cNvPr id="4705" name="Google Shape;4705;p1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06" name="Google Shape;4706;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7" name="Google Shape;4707;p1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1" name="Shape 4711"/>
        <p:cNvGrpSpPr/>
        <p:nvPr/>
      </p:nvGrpSpPr>
      <p:grpSpPr>
        <a:xfrm>
          <a:off x="0" y="0"/>
          <a:ext cx="0" cy="0"/>
          <a:chOff x="0" y="0"/>
          <a:chExt cx="0" cy="0"/>
        </a:xfrm>
      </p:grpSpPr>
      <p:sp>
        <p:nvSpPr>
          <p:cNvPr id="4712" name="Google Shape;4712;p1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13" name="Google Shape;4713;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4" name="Google Shape;4714;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9" name="Shape 4719"/>
        <p:cNvGrpSpPr/>
        <p:nvPr/>
      </p:nvGrpSpPr>
      <p:grpSpPr>
        <a:xfrm>
          <a:off x="0" y="0"/>
          <a:ext cx="0" cy="0"/>
          <a:chOff x="0" y="0"/>
          <a:chExt cx="0" cy="0"/>
        </a:xfrm>
      </p:grpSpPr>
      <p:sp>
        <p:nvSpPr>
          <p:cNvPr id="4720" name="Google Shape;4720;p1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21" name="Google Shape;4721;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2" name="Google Shape;4722;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8" name="Shape 4728"/>
        <p:cNvGrpSpPr/>
        <p:nvPr/>
      </p:nvGrpSpPr>
      <p:grpSpPr>
        <a:xfrm>
          <a:off x="0" y="0"/>
          <a:ext cx="0" cy="0"/>
          <a:chOff x="0" y="0"/>
          <a:chExt cx="0" cy="0"/>
        </a:xfrm>
      </p:grpSpPr>
      <p:sp>
        <p:nvSpPr>
          <p:cNvPr id="4729" name="Google Shape;4729;p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0" name="Google Shape;4730;p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5" name="Shape 4735"/>
        <p:cNvGrpSpPr/>
        <p:nvPr/>
      </p:nvGrpSpPr>
      <p:grpSpPr>
        <a:xfrm>
          <a:off x="0" y="0"/>
          <a:ext cx="0" cy="0"/>
          <a:chOff x="0" y="0"/>
          <a:chExt cx="0" cy="0"/>
        </a:xfrm>
      </p:grpSpPr>
      <p:sp>
        <p:nvSpPr>
          <p:cNvPr id="4736" name="Google Shape;4736;p1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7" name="Google Shape;4737;p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0" name="Shape 3650"/>
        <p:cNvGrpSpPr/>
        <p:nvPr/>
      </p:nvGrpSpPr>
      <p:grpSpPr>
        <a:xfrm>
          <a:off x="0" y="0"/>
          <a:ext cx="0" cy="0"/>
          <a:chOff x="0" y="0"/>
          <a:chExt cx="0" cy="0"/>
        </a:xfrm>
      </p:grpSpPr>
      <p:sp>
        <p:nvSpPr>
          <p:cNvPr id="3651" name="Google Shape;36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2.3.a</a:t>
            </a:r>
            <a:endParaRPr/>
          </a:p>
        </p:txBody>
      </p:sp>
      <p:sp>
        <p:nvSpPr>
          <p:cNvPr id="3652" name="Google Shape;3652;p1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2" name="Shape 4742"/>
        <p:cNvGrpSpPr/>
        <p:nvPr/>
      </p:nvGrpSpPr>
      <p:grpSpPr>
        <a:xfrm>
          <a:off x="0" y="0"/>
          <a:ext cx="0" cy="0"/>
          <a:chOff x="0" y="0"/>
          <a:chExt cx="0" cy="0"/>
        </a:xfrm>
      </p:grpSpPr>
      <p:sp>
        <p:nvSpPr>
          <p:cNvPr id="4743" name="Google Shape;4743;p1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4" name="Google Shape;4744;p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1" name="Shape 4751"/>
        <p:cNvGrpSpPr/>
        <p:nvPr/>
      </p:nvGrpSpPr>
      <p:grpSpPr>
        <a:xfrm>
          <a:off x="0" y="0"/>
          <a:ext cx="0" cy="0"/>
          <a:chOff x="0" y="0"/>
          <a:chExt cx="0" cy="0"/>
        </a:xfrm>
      </p:grpSpPr>
      <p:sp>
        <p:nvSpPr>
          <p:cNvPr id="4752" name="Google Shape;4752;p1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3" name="Google Shape;4753;p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9" name="Shape 4759"/>
        <p:cNvGrpSpPr/>
        <p:nvPr/>
      </p:nvGrpSpPr>
      <p:grpSpPr>
        <a:xfrm>
          <a:off x="0" y="0"/>
          <a:ext cx="0" cy="0"/>
          <a:chOff x="0" y="0"/>
          <a:chExt cx="0" cy="0"/>
        </a:xfrm>
      </p:grpSpPr>
      <p:sp>
        <p:nvSpPr>
          <p:cNvPr id="4760" name="Google Shape;4760;p1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1" name="Google Shape;4761;p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6" name="Shape 4766"/>
        <p:cNvGrpSpPr/>
        <p:nvPr/>
      </p:nvGrpSpPr>
      <p:grpSpPr>
        <a:xfrm>
          <a:off x="0" y="0"/>
          <a:ext cx="0" cy="0"/>
          <a:chOff x="0" y="0"/>
          <a:chExt cx="0" cy="0"/>
        </a:xfrm>
      </p:grpSpPr>
      <p:sp>
        <p:nvSpPr>
          <p:cNvPr id="4767" name="Google Shape;4767;p1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8" name="Google Shape;4768;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6" name="Shape 4776"/>
        <p:cNvGrpSpPr/>
        <p:nvPr/>
      </p:nvGrpSpPr>
      <p:grpSpPr>
        <a:xfrm>
          <a:off x="0" y="0"/>
          <a:ext cx="0" cy="0"/>
          <a:chOff x="0" y="0"/>
          <a:chExt cx="0" cy="0"/>
        </a:xfrm>
      </p:grpSpPr>
      <p:sp>
        <p:nvSpPr>
          <p:cNvPr id="4777" name="Google Shape;4777;p1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8" name="Google Shape;4778;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7" name="Shape 4787"/>
        <p:cNvGrpSpPr/>
        <p:nvPr/>
      </p:nvGrpSpPr>
      <p:grpSpPr>
        <a:xfrm>
          <a:off x="0" y="0"/>
          <a:ext cx="0" cy="0"/>
          <a:chOff x="0" y="0"/>
          <a:chExt cx="0" cy="0"/>
        </a:xfrm>
      </p:grpSpPr>
      <p:sp>
        <p:nvSpPr>
          <p:cNvPr id="4788" name="Google Shape;4788;p1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789" name="Google Shape;4789;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0" name="Google Shape;4790;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5" name="Shape 4795"/>
        <p:cNvGrpSpPr/>
        <p:nvPr/>
      </p:nvGrpSpPr>
      <p:grpSpPr>
        <a:xfrm>
          <a:off x="0" y="0"/>
          <a:ext cx="0" cy="0"/>
          <a:chOff x="0" y="0"/>
          <a:chExt cx="0" cy="0"/>
        </a:xfrm>
      </p:grpSpPr>
      <p:sp>
        <p:nvSpPr>
          <p:cNvPr id="4796" name="Google Shape;4796;p1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97" name="Google Shape;4797;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4" name="Shape 4804"/>
        <p:cNvGrpSpPr/>
        <p:nvPr/>
      </p:nvGrpSpPr>
      <p:grpSpPr>
        <a:xfrm>
          <a:off x="0" y="0"/>
          <a:ext cx="0" cy="0"/>
          <a:chOff x="0" y="0"/>
          <a:chExt cx="0" cy="0"/>
        </a:xfrm>
      </p:grpSpPr>
      <p:sp>
        <p:nvSpPr>
          <p:cNvPr id="4805" name="Google Shape;4805;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6" name="Google Shape;4806;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2" name="Shape 4812"/>
        <p:cNvGrpSpPr/>
        <p:nvPr/>
      </p:nvGrpSpPr>
      <p:grpSpPr>
        <a:xfrm>
          <a:off x="0" y="0"/>
          <a:ext cx="0" cy="0"/>
          <a:chOff x="0" y="0"/>
          <a:chExt cx="0" cy="0"/>
        </a:xfrm>
      </p:grpSpPr>
      <p:sp>
        <p:nvSpPr>
          <p:cNvPr id="4813" name="Google Shape;4813;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4" name="Google Shape;4814;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2" name="Shape 4822"/>
        <p:cNvGrpSpPr/>
        <p:nvPr/>
      </p:nvGrpSpPr>
      <p:grpSpPr>
        <a:xfrm>
          <a:off x="0" y="0"/>
          <a:ext cx="0" cy="0"/>
          <a:chOff x="0" y="0"/>
          <a:chExt cx="0" cy="0"/>
        </a:xfrm>
      </p:grpSpPr>
      <p:sp>
        <p:nvSpPr>
          <p:cNvPr id="4823" name="Google Shape;4823;p1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4" name="Google Shape;4824;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63" name="Google Shape;3663;p1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8" name="Shape 4828"/>
        <p:cNvGrpSpPr/>
        <p:nvPr/>
      </p:nvGrpSpPr>
      <p:grpSpPr>
        <a:xfrm>
          <a:off x="0" y="0"/>
          <a:ext cx="0" cy="0"/>
          <a:chOff x="0" y="0"/>
          <a:chExt cx="0" cy="0"/>
        </a:xfrm>
      </p:grpSpPr>
      <p:sp>
        <p:nvSpPr>
          <p:cNvPr id="4829" name="Google Shape;4829;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30" name="Google Shape;4830;p1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31" name="Google Shape;4831;p1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8" name="Shape 4838"/>
        <p:cNvGrpSpPr/>
        <p:nvPr/>
      </p:nvGrpSpPr>
      <p:grpSpPr>
        <a:xfrm>
          <a:off x="0" y="0"/>
          <a:ext cx="0" cy="0"/>
          <a:chOff x="0" y="0"/>
          <a:chExt cx="0" cy="0"/>
        </a:xfrm>
      </p:grpSpPr>
      <p:sp>
        <p:nvSpPr>
          <p:cNvPr id="4839" name="Google Shape;4839;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40" name="Google Shape;4840;p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41" name="Google Shape;4841;p1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9" name="Shape 4849"/>
        <p:cNvGrpSpPr/>
        <p:nvPr/>
      </p:nvGrpSpPr>
      <p:grpSpPr>
        <a:xfrm>
          <a:off x="0" y="0"/>
          <a:ext cx="0" cy="0"/>
          <a:chOff x="0" y="0"/>
          <a:chExt cx="0" cy="0"/>
        </a:xfrm>
      </p:grpSpPr>
      <p:sp>
        <p:nvSpPr>
          <p:cNvPr id="4850" name="Google Shape;4850;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51" name="Google Shape;4851;p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52" name="Google Shape;4852;p1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8" name="Shape 4858"/>
        <p:cNvGrpSpPr/>
        <p:nvPr/>
      </p:nvGrpSpPr>
      <p:grpSpPr>
        <a:xfrm>
          <a:off x="0" y="0"/>
          <a:ext cx="0" cy="0"/>
          <a:chOff x="0" y="0"/>
          <a:chExt cx="0" cy="0"/>
        </a:xfrm>
      </p:grpSpPr>
      <p:sp>
        <p:nvSpPr>
          <p:cNvPr id="4859" name="Google Shape;4859;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60" name="Google Shape;4860;p1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61" name="Google Shape;4861;p13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93" name="Google Shape;4893;p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94" name="Google Shape;4894;p1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4" name="Shape 4904"/>
        <p:cNvGrpSpPr/>
        <p:nvPr/>
      </p:nvGrpSpPr>
      <p:grpSpPr>
        <a:xfrm>
          <a:off x="0" y="0"/>
          <a:ext cx="0" cy="0"/>
          <a:chOff x="0" y="0"/>
          <a:chExt cx="0" cy="0"/>
        </a:xfrm>
      </p:grpSpPr>
      <p:sp>
        <p:nvSpPr>
          <p:cNvPr id="4905" name="Google Shape;4905;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06" name="Google Shape;4906;p1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907" name="Google Shape;4907;p1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3" name="Shape 4913"/>
        <p:cNvGrpSpPr/>
        <p:nvPr/>
      </p:nvGrpSpPr>
      <p:grpSpPr>
        <a:xfrm>
          <a:off x="0" y="0"/>
          <a:ext cx="0" cy="0"/>
          <a:chOff x="0" y="0"/>
          <a:chExt cx="0" cy="0"/>
        </a:xfrm>
      </p:grpSpPr>
      <p:sp>
        <p:nvSpPr>
          <p:cNvPr id="4914" name="Google Shape;4914;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15" name="Google Shape;4915;p1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916" name="Google Shape;4916;p1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3" name="Shape 4953"/>
        <p:cNvGrpSpPr/>
        <p:nvPr/>
      </p:nvGrpSpPr>
      <p:grpSpPr>
        <a:xfrm>
          <a:off x="0" y="0"/>
          <a:ext cx="0" cy="0"/>
          <a:chOff x="0" y="0"/>
          <a:chExt cx="0" cy="0"/>
        </a:xfrm>
      </p:grpSpPr>
      <p:sp>
        <p:nvSpPr>
          <p:cNvPr id="4954" name="Google Shape;4954;p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5" name="Google Shape;4955;p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3" name="Shape 4963"/>
        <p:cNvGrpSpPr/>
        <p:nvPr/>
      </p:nvGrpSpPr>
      <p:grpSpPr>
        <a:xfrm>
          <a:off x="0" y="0"/>
          <a:ext cx="0" cy="0"/>
          <a:chOff x="0" y="0"/>
          <a:chExt cx="0" cy="0"/>
        </a:xfrm>
      </p:grpSpPr>
      <p:sp>
        <p:nvSpPr>
          <p:cNvPr id="4964" name="Google Shape;4964;p1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5" name="Google Shape;4965;p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6" name="Shape 4976"/>
        <p:cNvGrpSpPr/>
        <p:nvPr/>
      </p:nvGrpSpPr>
      <p:grpSpPr>
        <a:xfrm>
          <a:off x="0" y="0"/>
          <a:ext cx="0" cy="0"/>
          <a:chOff x="0" y="0"/>
          <a:chExt cx="0" cy="0"/>
        </a:xfrm>
      </p:grpSpPr>
      <p:sp>
        <p:nvSpPr>
          <p:cNvPr id="4977" name="Google Shape;4977;p1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8" name="Google Shape;4978;p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2.1.e</a:t>
            </a:r>
            <a:endParaRPr/>
          </a:p>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2.3.b</a:t>
            </a:r>
            <a:endParaRPr/>
          </a:p>
        </p:txBody>
      </p:sp>
      <p:sp>
        <p:nvSpPr>
          <p:cNvPr id="3673" name="Google Shape;3673;p1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8" name="Shape 4988"/>
        <p:cNvGrpSpPr/>
        <p:nvPr/>
      </p:nvGrpSpPr>
      <p:grpSpPr>
        <a:xfrm>
          <a:off x="0" y="0"/>
          <a:ext cx="0" cy="0"/>
          <a:chOff x="0" y="0"/>
          <a:chExt cx="0" cy="0"/>
        </a:xfrm>
      </p:grpSpPr>
      <p:sp>
        <p:nvSpPr>
          <p:cNvPr id="4989" name="Google Shape;4989;p1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0" name="Google Shape;4990;p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9" name="Shape 4999"/>
        <p:cNvGrpSpPr/>
        <p:nvPr/>
      </p:nvGrpSpPr>
      <p:grpSpPr>
        <a:xfrm>
          <a:off x="0" y="0"/>
          <a:ext cx="0" cy="0"/>
          <a:chOff x="0" y="0"/>
          <a:chExt cx="0" cy="0"/>
        </a:xfrm>
      </p:grpSpPr>
      <p:sp>
        <p:nvSpPr>
          <p:cNvPr id="5000" name="Google Shape;5000;p1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1" name="Google Shape;5001;p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3" name="Shape 5013"/>
        <p:cNvGrpSpPr/>
        <p:nvPr/>
      </p:nvGrpSpPr>
      <p:grpSpPr>
        <a:xfrm>
          <a:off x="0" y="0"/>
          <a:ext cx="0" cy="0"/>
          <a:chOff x="0" y="0"/>
          <a:chExt cx="0" cy="0"/>
        </a:xfrm>
      </p:grpSpPr>
      <p:sp>
        <p:nvSpPr>
          <p:cNvPr id="5014" name="Google Shape;5014;p1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5" name="Google Shape;5015;p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0" name="Shape 5020"/>
        <p:cNvGrpSpPr/>
        <p:nvPr/>
      </p:nvGrpSpPr>
      <p:grpSpPr>
        <a:xfrm>
          <a:off x="0" y="0"/>
          <a:ext cx="0" cy="0"/>
          <a:chOff x="0" y="0"/>
          <a:chExt cx="0" cy="0"/>
        </a:xfrm>
      </p:grpSpPr>
      <p:sp>
        <p:nvSpPr>
          <p:cNvPr id="5021" name="Google Shape;5021;p1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2" name="Google Shape;5022;p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7" name="Shape 5027"/>
        <p:cNvGrpSpPr/>
        <p:nvPr/>
      </p:nvGrpSpPr>
      <p:grpSpPr>
        <a:xfrm>
          <a:off x="0" y="0"/>
          <a:ext cx="0" cy="0"/>
          <a:chOff x="0" y="0"/>
          <a:chExt cx="0" cy="0"/>
        </a:xfrm>
      </p:grpSpPr>
      <p:sp>
        <p:nvSpPr>
          <p:cNvPr id="5028" name="Google Shape;5028;p1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9" name="Google Shape;5029;p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p1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5" name="Google Shape;5035;p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0" name="Shape 5040"/>
        <p:cNvGrpSpPr/>
        <p:nvPr/>
      </p:nvGrpSpPr>
      <p:grpSpPr>
        <a:xfrm>
          <a:off x="0" y="0"/>
          <a:ext cx="0" cy="0"/>
          <a:chOff x="0" y="0"/>
          <a:chExt cx="0" cy="0"/>
        </a:xfrm>
      </p:grpSpPr>
      <p:sp>
        <p:nvSpPr>
          <p:cNvPr id="5041" name="Google Shape;5041;p1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42" name="Google Shape;5042;p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6" name="Shape 5046"/>
        <p:cNvGrpSpPr/>
        <p:nvPr/>
      </p:nvGrpSpPr>
      <p:grpSpPr>
        <a:xfrm>
          <a:off x="0" y="0"/>
          <a:ext cx="0" cy="0"/>
          <a:chOff x="0" y="0"/>
          <a:chExt cx="0" cy="0"/>
        </a:xfrm>
      </p:grpSpPr>
      <p:sp>
        <p:nvSpPr>
          <p:cNvPr id="5047" name="Google Shape;5047;p1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48" name="Google Shape;5048;p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2" name="Shape 5052"/>
        <p:cNvGrpSpPr/>
        <p:nvPr/>
      </p:nvGrpSpPr>
      <p:grpSpPr>
        <a:xfrm>
          <a:off x="0" y="0"/>
          <a:ext cx="0" cy="0"/>
          <a:chOff x="0" y="0"/>
          <a:chExt cx="0" cy="0"/>
        </a:xfrm>
      </p:grpSpPr>
      <p:sp>
        <p:nvSpPr>
          <p:cNvPr id="5053" name="Google Shape;5053;p1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54" name="Google Shape;5054;p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8" name="Shape 5058"/>
        <p:cNvGrpSpPr/>
        <p:nvPr/>
      </p:nvGrpSpPr>
      <p:grpSpPr>
        <a:xfrm>
          <a:off x="0" y="0"/>
          <a:ext cx="0" cy="0"/>
          <a:chOff x="0" y="0"/>
          <a:chExt cx="0" cy="0"/>
        </a:xfrm>
      </p:grpSpPr>
      <p:sp>
        <p:nvSpPr>
          <p:cNvPr id="5059" name="Google Shape;5059;p1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0" name="Google Shape;5060;p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3" name="Shape 3683"/>
        <p:cNvGrpSpPr/>
        <p:nvPr/>
      </p:nvGrpSpPr>
      <p:grpSpPr>
        <a:xfrm>
          <a:off x="0" y="0"/>
          <a:ext cx="0" cy="0"/>
          <a:chOff x="0" y="0"/>
          <a:chExt cx="0" cy="0"/>
        </a:xfrm>
      </p:grpSpPr>
      <p:sp>
        <p:nvSpPr>
          <p:cNvPr id="3684" name="Google Shape;36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85" name="Google Shape;3685;p1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5" name="Shape 5065"/>
        <p:cNvGrpSpPr/>
        <p:nvPr/>
      </p:nvGrpSpPr>
      <p:grpSpPr>
        <a:xfrm>
          <a:off x="0" y="0"/>
          <a:ext cx="0" cy="0"/>
          <a:chOff x="0" y="0"/>
          <a:chExt cx="0" cy="0"/>
        </a:xfrm>
      </p:grpSpPr>
      <p:sp>
        <p:nvSpPr>
          <p:cNvPr id="5066" name="Google Shape;5066;p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7" name="Google Shape;5067;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1" name="Shape 5071"/>
        <p:cNvGrpSpPr/>
        <p:nvPr/>
      </p:nvGrpSpPr>
      <p:grpSpPr>
        <a:xfrm>
          <a:off x="0" y="0"/>
          <a:ext cx="0" cy="0"/>
          <a:chOff x="0" y="0"/>
          <a:chExt cx="0" cy="0"/>
        </a:xfrm>
      </p:grpSpPr>
      <p:sp>
        <p:nvSpPr>
          <p:cNvPr id="5072" name="Google Shape;5072;p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3" name="Google Shape;5073;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8" name="Shape 5078"/>
        <p:cNvGrpSpPr/>
        <p:nvPr/>
      </p:nvGrpSpPr>
      <p:grpSpPr>
        <a:xfrm>
          <a:off x="0" y="0"/>
          <a:ext cx="0" cy="0"/>
          <a:chOff x="0" y="0"/>
          <a:chExt cx="0" cy="0"/>
        </a:xfrm>
      </p:grpSpPr>
      <p:sp>
        <p:nvSpPr>
          <p:cNvPr id="5079" name="Google Shape;5079;p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0" name="Google Shape;5080;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6" name="Shape 5086"/>
        <p:cNvGrpSpPr/>
        <p:nvPr/>
      </p:nvGrpSpPr>
      <p:grpSpPr>
        <a:xfrm>
          <a:off x="0" y="0"/>
          <a:ext cx="0" cy="0"/>
          <a:chOff x="0" y="0"/>
          <a:chExt cx="0" cy="0"/>
        </a:xfrm>
      </p:grpSpPr>
      <p:sp>
        <p:nvSpPr>
          <p:cNvPr id="5087" name="Google Shape;5087;p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8" name="Google Shape;5088;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2" name="Shape 5092"/>
        <p:cNvGrpSpPr/>
        <p:nvPr/>
      </p:nvGrpSpPr>
      <p:grpSpPr>
        <a:xfrm>
          <a:off x="0" y="0"/>
          <a:ext cx="0" cy="0"/>
          <a:chOff x="0" y="0"/>
          <a:chExt cx="0" cy="0"/>
        </a:xfrm>
      </p:grpSpPr>
      <p:sp>
        <p:nvSpPr>
          <p:cNvPr id="5093" name="Google Shape;5093;p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4" name="Google Shape;5094;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8" name="Shape 5098"/>
        <p:cNvGrpSpPr/>
        <p:nvPr/>
      </p:nvGrpSpPr>
      <p:grpSpPr>
        <a:xfrm>
          <a:off x="0" y="0"/>
          <a:ext cx="0" cy="0"/>
          <a:chOff x="0" y="0"/>
          <a:chExt cx="0" cy="0"/>
        </a:xfrm>
      </p:grpSpPr>
      <p:sp>
        <p:nvSpPr>
          <p:cNvPr id="5099" name="Google Shape;5099;p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0" name="Google Shape;5100;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3" name="Shape 5103"/>
        <p:cNvGrpSpPr/>
        <p:nvPr/>
      </p:nvGrpSpPr>
      <p:grpSpPr>
        <a:xfrm>
          <a:off x="0" y="0"/>
          <a:ext cx="0" cy="0"/>
          <a:chOff x="0" y="0"/>
          <a:chExt cx="0" cy="0"/>
        </a:xfrm>
      </p:grpSpPr>
      <p:sp>
        <p:nvSpPr>
          <p:cNvPr id="5104" name="Google Shape;5104;p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5" name="Google Shape;5105;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9" name="Shape 5109"/>
        <p:cNvGrpSpPr/>
        <p:nvPr/>
      </p:nvGrpSpPr>
      <p:grpSpPr>
        <a:xfrm>
          <a:off x="0" y="0"/>
          <a:ext cx="0" cy="0"/>
          <a:chOff x="0" y="0"/>
          <a:chExt cx="0" cy="0"/>
        </a:xfrm>
      </p:grpSpPr>
      <p:sp>
        <p:nvSpPr>
          <p:cNvPr id="5110" name="Google Shape;5110;p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1" name="Google Shape;5111;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6" name="Shape 5116"/>
        <p:cNvGrpSpPr/>
        <p:nvPr/>
      </p:nvGrpSpPr>
      <p:grpSpPr>
        <a:xfrm>
          <a:off x="0" y="0"/>
          <a:ext cx="0" cy="0"/>
          <a:chOff x="0" y="0"/>
          <a:chExt cx="0" cy="0"/>
        </a:xfrm>
      </p:grpSpPr>
      <p:sp>
        <p:nvSpPr>
          <p:cNvPr id="5117" name="Google Shape;5117;p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8" name="Google Shape;5118;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3" name="Shape 5123"/>
        <p:cNvGrpSpPr/>
        <p:nvPr/>
      </p:nvGrpSpPr>
      <p:grpSpPr>
        <a:xfrm>
          <a:off x="0" y="0"/>
          <a:ext cx="0" cy="0"/>
          <a:chOff x="0" y="0"/>
          <a:chExt cx="0" cy="0"/>
        </a:xfrm>
      </p:grpSpPr>
      <p:sp>
        <p:nvSpPr>
          <p:cNvPr id="5124" name="Google Shape;5124;p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5" name="Google Shape;5125;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1" name="Shape 3691"/>
        <p:cNvGrpSpPr/>
        <p:nvPr/>
      </p:nvGrpSpPr>
      <p:grpSpPr>
        <a:xfrm>
          <a:off x="0" y="0"/>
          <a:ext cx="0" cy="0"/>
          <a:chOff x="0" y="0"/>
          <a:chExt cx="0" cy="0"/>
        </a:xfrm>
      </p:grpSpPr>
      <p:sp>
        <p:nvSpPr>
          <p:cNvPr id="3692" name="Google Shape;36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1.3.a</a:t>
            </a:r>
            <a:endParaRPr/>
          </a:p>
          <a:p>
            <a:pPr indent="0" lvl="0" marL="0" rtl="0" algn="l">
              <a:lnSpc>
                <a:spcPct val="100000"/>
              </a:lnSpc>
              <a:spcBef>
                <a:spcPts val="0"/>
              </a:spcBef>
              <a:spcAft>
                <a:spcPts val="0"/>
              </a:spcAft>
              <a:buSzPts val="1100"/>
              <a:buNone/>
            </a:pPr>
            <a:r>
              <a:rPr lang="zh-CN"/>
              <a:t>1.3.c</a:t>
            </a:r>
            <a:endParaRPr/>
          </a:p>
          <a:p>
            <a:pPr indent="0" lvl="0" marL="0" rtl="0" algn="l">
              <a:lnSpc>
                <a:spcPct val="100000"/>
              </a:lnSpc>
              <a:spcBef>
                <a:spcPts val="0"/>
              </a:spcBef>
              <a:spcAft>
                <a:spcPts val="0"/>
              </a:spcAft>
              <a:buSzPts val="1100"/>
              <a:buNone/>
            </a:pPr>
            <a:r>
              <a:rPr lang="zh-CN"/>
              <a:t>2.2.b</a:t>
            </a:r>
            <a:endParaRPr/>
          </a:p>
        </p:txBody>
      </p:sp>
      <p:sp>
        <p:nvSpPr>
          <p:cNvPr id="3693" name="Google Shape;3693;p1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3" name="Shape 5133"/>
        <p:cNvGrpSpPr/>
        <p:nvPr/>
      </p:nvGrpSpPr>
      <p:grpSpPr>
        <a:xfrm>
          <a:off x="0" y="0"/>
          <a:ext cx="0" cy="0"/>
          <a:chOff x="0" y="0"/>
          <a:chExt cx="0" cy="0"/>
        </a:xfrm>
      </p:grpSpPr>
      <p:sp>
        <p:nvSpPr>
          <p:cNvPr id="5134" name="Google Shape;5134;p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5" name="Google Shape;5135;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1" name="Shape 5141"/>
        <p:cNvGrpSpPr/>
        <p:nvPr/>
      </p:nvGrpSpPr>
      <p:grpSpPr>
        <a:xfrm>
          <a:off x="0" y="0"/>
          <a:ext cx="0" cy="0"/>
          <a:chOff x="0" y="0"/>
          <a:chExt cx="0" cy="0"/>
        </a:xfrm>
      </p:grpSpPr>
      <p:sp>
        <p:nvSpPr>
          <p:cNvPr id="5142" name="Google Shape;5142;p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3" name="Google Shape;5143;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7" name="Shape 5147"/>
        <p:cNvGrpSpPr/>
        <p:nvPr/>
      </p:nvGrpSpPr>
      <p:grpSpPr>
        <a:xfrm>
          <a:off x="0" y="0"/>
          <a:ext cx="0" cy="0"/>
          <a:chOff x="0" y="0"/>
          <a:chExt cx="0" cy="0"/>
        </a:xfrm>
      </p:grpSpPr>
      <p:sp>
        <p:nvSpPr>
          <p:cNvPr id="5148" name="Google Shape;5148;p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9" name="Google Shape;5149;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5" name="Shape 5155"/>
        <p:cNvGrpSpPr/>
        <p:nvPr/>
      </p:nvGrpSpPr>
      <p:grpSpPr>
        <a:xfrm>
          <a:off x="0" y="0"/>
          <a:ext cx="0" cy="0"/>
          <a:chOff x="0" y="0"/>
          <a:chExt cx="0" cy="0"/>
        </a:xfrm>
      </p:grpSpPr>
      <p:sp>
        <p:nvSpPr>
          <p:cNvPr id="5156" name="Google Shape;5156;p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7" name="Google Shape;5157;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3" name="Shape 5163"/>
        <p:cNvGrpSpPr/>
        <p:nvPr/>
      </p:nvGrpSpPr>
      <p:grpSpPr>
        <a:xfrm>
          <a:off x="0" y="0"/>
          <a:ext cx="0" cy="0"/>
          <a:chOff x="0" y="0"/>
          <a:chExt cx="0" cy="0"/>
        </a:xfrm>
      </p:grpSpPr>
      <p:sp>
        <p:nvSpPr>
          <p:cNvPr id="5164" name="Google Shape;5164;p164: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5" name="Google Shape;5165;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p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4" name="Google Shape;5174;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1" name="Shape 5191"/>
        <p:cNvGrpSpPr/>
        <p:nvPr/>
      </p:nvGrpSpPr>
      <p:grpSpPr>
        <a:xfrm>
          <a:off x="0" y="0"/>
          <a:ext cx="0" cy="0"/>
          <a:chOff x="0" y="0"/>
          <a:chExt cx="0" cy="0"/>
        </a:xfrm>
      </p:grpSpPr>
      <p:sp>
        <p:nvSpPr>
          <p:cNvPr id="5192" name="Google Shape;5192;p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3" name="Google Shape;5193;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5" name="Shape 5205"/>
        <p:cNvGrpSpPr/>
        <p:nvPr/>
      </p:nvGrpSpPr>
      <p:grpSpPr>
        <a:xfrm>
          <a:off x="0" y="0"/>
          <a:ext cx="0" cy="0"/>
          <a:chOff x="0" y="0"/>
          <a:chExt cx="0" cy="0"/>
        </a:xfrm>
      </p:grpSpPr>
      <p:sp>
        <p:nvSpPr>
          <p:cNvPr id="5206" name="Google Shape;5206;p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7" name="Google Shape;5207;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1" name="Shape 5211"/>
        <p:cNvGrpSpPr/>
        <p:nvPr/>
      </p:nvGrpSpPr>
      <p:grpSpPr>
        <a:xfrm>
          <a:off x="0" y="0"/>
          <a:ext cx="0" cy="0"/>
          <a:chOff x="0" y="0"/>
          <a:chExt cx="0" cy="0"/>
        </a:xfrm>
      </p:grpSpPr>
      <p:sp>
        <p:nvSpPr>
          <p:cNvPr id="5212" name="Google Shape;5212;p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3" name="Google Shape;5213;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7" name="Shape 5217"/>
        <p:cNvGrpSpPr/>
        <p:nvPr/>
      </p:nvGrpSpPr>
      <p:grpSpPr>
        <a:xfrm>
          <a:off x="0" y="0"/>
          <a:ext cx="0" cy="0"/>
          <a:chOff x="0" y="0"/>
          <a:chExt cx="0" cy="0"/>
        </a:xfrm>
      </p:grpSpPr>
      <p:sp>
        <p:nvSpPr>
          <p:cNvPr id="5218" name="Google Shape;5218;p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9" name="Google Shape;5219;p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3" name="Shape 3703"/>
        <p:cNvGrpSpPr/>
        <p:nvPr/>
      </p:nvGrpSpPr>
      <p:grpSpPr>
        <a:xfrm>
          <a:off x="0" y="0"/>
          <a:ext cx="0" cy="0"/>
          <a:chOff x="0" y="0"/>
          <a:chExt cx="0" cy="0"/>
        </a:xfrm>
      </p:grpSpPr>
      <p:sp>
        <p:nvSpPr>
          <p:cNvPr id="3704" name="Google Shape;3704;p17:notes"/>
          <p:cNvSpPr txBox="1"/>
          <p:nvPr>
            <p:ph idx="1" type="body"/>
          </p:nvPr>
        </p:nvSpPr>
        <p:spPr>
          <a:xfrm>
            <a:off x="685800" y="4344025"/>
            <a:ext cx="5486400" cy="411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5" name="Google Shape;3705;p17:notes"/>
          <p:cNvSpPr/>
          <p:nvPr>
            <p:ph idx="2" type="sldImg"/>
          </p:nvPr>
        </p:nvSpPr>
        <p:spPr>
          <a:xfrm>
            <a:off x="330200" y="687049"/>
            <a:ext cx="6197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4" name="Shape 5254"/>
        <p:cNvGrpSpPr/>
        <p:nvPr/>
      </p:nvGrpSpPr>
      <p:grpSpPr>
        <a:xfrm>
          <a:off x="0" y="0"/>
          <a:ext cx="0" cy="0"/>
          <a:chOff x="0" y="0"/>
          <a:chExt cx="0" cy="0"/>
        </a:xfrm>
      </p:grpSpPr>
      <p:sp>
        <p:nvSpPr>
          <p:cNvPr id="5255" name="Google Shape;5255;p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6" name="Google Shape;5256;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p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2" name="Google Shape;5262;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6" name="Shape 5266"/>
        <p:cNvGrpSpPr/>
        <p:nvPr/>
      </p:nvGrpSpPr>
      <p:grpSpPr>
        <a:xfrm>
          <a:off x="0" y="0"/>
          <a:ext cx="0" cy="0"/>
          <a:chOff x="0" y="0"/>
          <a:chExt cx="0" cy="0"/>
        </a:xfrm>
      </p:grpSpPr>
      <p:sp>
        <p:nvSpPr>
          <p:cNvPr id="5267" name="Google Shape;5267;p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8" name="Google Shape;5268;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2" name="Shape 5272"/>
        <p:cNvGrpSpPr/>
        <p:nvPr/>
      </p:nvGrpSpPr>
      <p:grpSpPr>
        <a:xfrm>
          <a:off x="0" y="0"/>
          <a:ext cx="0" cy="0"/>
          <a:chOff x="0" y="0"/>
          <a:chExt cx="0" cy="0"/>
        </a:xfrm>
      </p:grpSpPr>
      <p:sp>
        <p:nvSpPr>
          <p:cNvPr id="5273" name="Google Shape;5273;p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4" name="Google Shape;5274;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8" name="Shape 5278"/>
        <p:cNvGrpSpPr/>
        <p:nvPr/>
      </p:nvGrpSpPr>
      <p:grpSpPr>
        <a:xfrm>
          <a:off x="0" y="0"/>
          <a:ext cx="0" cy="0"/>
          <a:chOff x="0" y="0"/>
          <a:chExt cx="0" cy="0"/>
        </a:xfrm>
      </p:grpSpPr>
      <p:sp>
        <p:nvSpPr>
          <p:cNvPr id="5279" name="Google Shape;5279;p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0" name="Google Shape;5280;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5" name="Shape 5285"/>
        <p:cNvGrpSpPr/>
        <p:nvPr/>
      </p:nvGrpSpPr>
      <p:grpSpPr>
        <a:xfrm>
          <a:off x="0" y="0"/>
          <a:ext cx="0" cy="0"/>
          <a:chOff x="0" y="0"/>
          <a:chExt cx="0" cy="0"/>
        </a:xfrm>
      </p:grpSpPr>
      <p:sp>
        <p:nvSpPr>
          <p:cNvPr id="5286" name="Google Shape;5286;p17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7" name="Google Shape;5287;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2" name="Shape 5292"/>
        <p:cNvGrpSpPr/>
        <p:nvPr/>
      </p:nvGrpSpPr>
      <p:grpSpPr>
        <a:xfrm>
          <a:off x="0" y="0"/>
          <a:ext cx="0" cy="0"/>
          <a:chOff x="0" y="0"/>
          <a:chExt cx="0" cy="0"/>
        </a:xfrm>
      </p:grpSpPr>
      <p:sp>
        <p:nvSpPr>
          <p:cNvPr id="5293" name="Google Shape;5293;p17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4" name="Google Shape;5294;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0" name="Shape 5300"/>
        <p:cNvGrpSpPr/>
        <p:nvPr/>
      </p:nvGrpSpPr>
      <p:grpSpPr>
        <a:xfrm>
          <a:off x="0" y="0"/>
          <a:ext cx="0" cy="0"/>
          <a:chOff x="0" y="0"/>
          <a:chExt cx="0" cy="0"/>
        </a:xfrm>
      </p:grpSpPr>
      <p:sp>
        <p:nvSpPr>
          <p:cNvPr id="5301" name="Google Shape;5301;p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2" name="Google Shape;5302;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Task details: tinkering.exploratorium.edu/sites/default/files/Instructions/scribbling_machines.pdf</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7" name="Shape 5307"/>
        <p:cNvGrpSpPr/>
        <p:nvPr/>
      </p:nvGrpSpPr>
      <p:grpSpPr>
        <a:xfrm>
          <a:off x="0" y="0"/>
          <a:ext cx="0" cy="0"/>
          <a:chOff x="0" y="0"/>
          <a:chExt cx="0" cy="0"/>
        </a:xfrm>
      </p:grpSpPr>
      <p:sp>
        <p:nvSpPr>
          <p:cNvPr id="5308" name="Google Shape;5308;p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9" name="Google Shape;5309;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4" name="Shape 5314"/>
        <p:cNvGrpSpPr/>
        <p:nvPr/>
      </p:nvGrpSpPr>
      <p:grpSpPr>
        <a:xfrm>
          <a:off x="0" y="0"/>
          <a:ext cx="0" cy="0"/>
          <a:chOff x="0" y="0"/>
          <a:chExt cx="0" cy="0"/>
        </a:xfrm>
      </p:grpSpPr>
      <p:sp>
        <p:nvSpPr>
          <p:cNvPr id="5315" name="Google Shape;5315;p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6" name="Google Shape;5316;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2" name="Google Shape;3712;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1" name="Shape 5321"/>
        <p:cNvGrpSpPr/>
        <p:nvPr/>
      </p:nvGrpSpPr>
      <p:grpSpPr>
        <a:xfrm>
          <a:off x="0" y="0"/>
          <a:ext cx="0" cy="0"/>
          <a:chOff x="0" y="0"/>
          <a:chExt cx="0" cy="0"/>
        </a:xfrm>
      </p:grpSpPr>
      <p:sp>
        <p:nvSpPr>
          <p:cNvPr id="5322" name="Google Shape;5322;p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3" name="Google Shape;5323;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8" name="Shape 5338"/>
        <p:cNvGrpSpPr/>
        <p:nvPr/>
      </p:nvGrpSpPr>
      <p:grpSpPr>
        <a:xfrm>
          <a:off x="0" y="0"/>
          <a:ext cx="0" cy="0"/>
          <a:chOff x="0" y="0"/>
          <a:chExt cx="0" cy="0"/>
        </a:xfrm>
      </p:grpSpPr>
      <p:sp>
        <p:nvSpPr>
          <p:cNvPr id="5339" name="Google Shape;5339;p181: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0" name="Google Shape;5340;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5" name="Shape 5345"/>
        <p:cNvGrpSpPr/>
        <p:nvPr/>
      </p:nvGrpSpPr>
      <p:grpSpPr>
        <a:xfrm>
          <a:off x="0" y="0"/>
          <a:ext cx="0" cy="0"/>
          <a:chOff x="0" y="0"/>
          <a:chExt cx="0" cy="0"/>
        </a:xfrm>
      </p:grpSpPr>
      <p:sp>
        <p:nvSpPr>
          <p:cNvPr id="5346" name="Google Shape;5346;p18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7" name="Google Shape;5347;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5" name="Shape 5355"/>
        <p:cNvGrpSpPr/>
        <p:nvPr/>
      </p:nvGrpSpPr>
      <p:grpSpPr>
        <a:xfrm>
          <a:off x="0" y="0"/>
          <a:ext cx="0" cy="0"/>
          <a:chOff x="0" y="0"/>
          <a:chExt cx="0" cy="0"/>
        </a:xfrm>
      </p:grpSpPr>
      <p:sp>
        <p:nvSpPr>
          <p:cNvPr id="5356" name="Google Shape;5356;p183: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7" name="Google Shape;5357;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5" name="Shape 5365"/>
        <p:cNvGrpSpPr/>
        <p:nvPr/>
      </p:nvGrpSpPr>
      <p:grpSpPr>
        <a:xfrm>
          <a:off x="0" y="0"/>
          <a:ext cx="0" cy="0"/>
          <a:chOff x="0" y="0"/>
          <a:chExt cx="0" cy="0"/>
        </a:xfrm>
      </p:grpSpPr>
      <p:sp>
        <p:nvSpPr>
          <p:cNvPr id="5366" name="Google Shape;5366;p1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7" name="Google Shape;5367;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2" name="Shape 5372"/>
        <p:cNvGrpSpPr/>
        <p:nvPr/>
      </p:nvGrpSpPr>
      <p:grpSpPr>
        <a:xfrm>
          <a:off x="0" y="0"/>
          <a:ext cx="0" cy="0"/>
          <a:chOff x="0" y="0"/>
          <a:chExt cx="0" cy="0"/>
        </a:xfrm>
      </p:grpSpPr>
      <p:sp>
        <p:nvSpPr>
          <p:cNvPr id="5373" name="Google Shape;5373;p1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4" name="Google Shape;5374;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Continued Federalist legacy long after the party died out</a:t>
            </a:r>
            <a:endParaRPr sz="1200">
              <a:solidFill>
                <a:schemeClr val="dk2"/>
              </a:solidFill>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Decisions greatly increased the power of the federal government</a:t>
            </a:r>
            <a:endParaRPr sz="12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9" name="Shape 5379"/>
        <p:cNvGrpSpPr/>
        <p:nvPr/>
      </p:nvGrpSpPr>
      <p:grpSpPr>
        <a:xfrm>
          <a:off x="0" y="0"/>
          <a:ext cx="0" cy="0"/>
          <a:chOff x="0" y="0"/>
          <a:chExt cx="0" cy="0"/>
        </a:xfrm>
      </p:grpSpPr>
      <p:sp>
        <p:nvSpPr>
          <p:cNvPr id="5380" name="Google Shape;5380;p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1" name="Google Shape;5381;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4" name="Shape 5394"/>
        <p:cNvGrpSpPr/>
        <p:nvPr/>
      </p:nvGrpSpPr>
      <p:grpSpPr>
        <a:xfrm>
          <a:off x="0" y="0"/>
          <a:ext cx="0" cy="0"/>
          <a:chOff x="0" y="0"/>
          <a:chExt cx="0" cy="0"/>
        </a:xfrm>
      </p:grpSpPr>
      <p:sp>
        <p:nvSpPr>
          <p:cNvPr id="5395" name="Google Shape;5395;p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6" name="Google Shape;5396;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Try with "</a:t>
            </a:r>
            <a:endParaRPr/>
          </a:p>
          <a:p>
            <a:pPr indent="0" lvl="0" marL="0" rtl="0" algn="l">
              <a:lnSpc>
                <a:spcPct val="100000"/>
              </a:lnSpc>
              <a:spcBef>
                <a:spcPts val="0"/>
              </a:spcBef>
              <a:spcAft>
                <a:spcPts val="0"/>
              </a:spcAft>
              <a:buSzPts val="1100"/>
              <a:buNone/>
            </a:pPr>
            <a:r>
              <a:rPr lang="zh-CN"/>
              <a:t>x</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1" name="Shape 5401"/>
        <p:cNvGrpSpPr/>
        <p:nvPr/>
      </p:nvGrpSpPr>
      <p:grpSpPr>
        <a:xfrm>
          <a:off x="0" y="0"/>
          <a:ext cx="0" cy="0"/>
          <a:chOff x="0" y="0"/>
          <a:chExt cx="0" cy="0"/>
        </a:xfrm>
      </p:grpSpPr>
      <p:sp>
        <p:nvSpPr>
          <p:cNvPr id="5402" name="Google Shape;5402;p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3" name="Google Shape;5403;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9" name="Shape 5409"/>
        <p:cNvGrpSpPr/>
        <p:nvPr/>
      </p:nvGrpSpPr>
      <p:grpSpPr>
        <a:xfrm>
          <a:off x="0" y="0"/>
          <a:ext cx="0" cy="0"/>
          <a:chOff x="0" y="0"/>
          <a:chExt cx="0" cy="0"/>
        </a:xfrm>
      </p:grpSpPr>
      <p:sp>
        <p:nvSpPr>
          <p:cNvPr id="5410" name="Google Shape;5410;p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1" name="Google Shape;5411;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7" name="Shape 3717"/>
        <p:cNvGrpSpPr/>
        <p:nvPr/>
      </p:nvGrpSpPr>
      <p:grpSpPr>
        <a:xfrm>
          <a:off x="0" y="0"/>
          <a:ext cx="0" cy="0"/>
          <a:chOff x="0" y="0"/>
          <a:chExt cx="0" cy="0"/>
        </a:xfrm>
      </p:grpSpPr>
      <p:sp>
        <p:nvSpPr>
          <p:cNvPr id="3718" name="Google Shape;371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9" name="Google Shape;3719;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p190: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18" name="Google Shape;5418;p190: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190: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190: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21" name="Google Shape;5421;p190: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5" name="Shape 5425"/>
        <p:cNvGrpSpPr/>
        <p:nvPr/>
      </p:nvGrpSpPr>
      <p:grpSpPr>
        <a:xfrm>
          <a:off x="0" y="0"/>
          <a:ext cx="0" cy="0"/>
          <a:chOff x="0" y="0"/>
          <a:chExt cx="0" cy="0"/>
        </a:xfrm>
      </p:grpSpPr>
      <p:sp>
        <p:nvSpPr>
          <p:cNvPr id="5426" name="Google Shape;5426;p191: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27" name="Google Shape;5427;p191: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191: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191: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30" name="Google Shape;5430;p191: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p192: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37" name="Google Shape;5437;p192: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192: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192: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40" name="Google Shape;5440;p192: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5" name="Shape 5445"/>
        <p:cNvGrpSpPr/>
        <p:nvPr/>
      </p:nvGrpSpPr>
      <p:grpSpPr>
        <a:xfrm>
          <a:off x="0" y="0"/>
          <a:ext cx="0" cy="0"/>
          <a:chOff x="0" y="0"/>
          <a:chExt cx="0" cy="0"/>
        </a:xfrm>
      </p:grpSpPr>
      <p:sp>
        <p:nvSpPr>
          <p:cNvPr id="5446" name="Google Shape;5446;p193: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47" name="Google Shape;5447;p193: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193: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193: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50" name="Google Shape;5450;p193: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5" name="Shape 5455"/>
        <p:cNvGrpSpPr/>
        <p:nvPr/>
      </p:nvGrpSpPr>
      <p:grpSpPr>
        <a:xfrm>
          <a:off x="0" y="0"/>
          <a:ext cx="0" cy="0"/>
          <a:chOff x="0" y="0"/>
          <a:chExt cx="0" cy="0"/>
        </a:xfrm>
      </p:grpSpPr>
      <p:sp>
        <p:nvSpPr>
          <p:cNvPr id="5456" name="Google Shape;5456;p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7" name="Google Shape;5457;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5" name="Shape 5465"/>
        <p:cNvGrpSpPr/>
        <p:nvPr/>
      </p:nvGrpSpPr>
      <p:grpSpPr>
        <a:xfrm>
          <a:off x="0" y="0"/>
          <a:ext cx="0" cy="0"/>
          <a:chOff x="0" y="0"/>
          <a:chExt cx="0" cy="0"/>
        </a:xfrm>
      </p:grpSpPr>
      <p:sp>
        <p:nvSpPr>
          <p:cNvPr id="5466" name="Google Shape;5466;p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7" name="Google Shape;5467;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2" name="Shape 5472"/>
        <p:cNvGrpSpPr/>
        <p:nvPr/>
      </p:nvGrpSpPr>
      <p:grpSpPr>
        <a:xfrm>
          <a:off x="0" y="0"/>
          <a:ext cx="0" cy="0"/>
          <a:chOff x="0" y="0"/>
          <a:chExt cx="0" cy="0"/>
        </a:xfrm>
      </p:grpSpPr>
      <p:sp>
        <p:nvSpPr>
          <p:cNvPr id="5473" name="Google Shape;5473;p1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4" name="Google Shape;5474;p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0" name="Shape 5480"/>
        <p:cNvGrpSpPr/>
        <p:nvPr/>
      </p:nvGrpSpPr>
      <p:grpSpPr>
        <a:xfrm>
          <a:off x="0" y="0"/>
          <a:ext cx="0" cy="0"/>
          <a:chOff x="0" y="0"/>
          <a:chExt cx="0" cy="0"/>
        </a:xfrm>
      </p:grpSpPr>
      <p:sp>
        <p:nvSpPr>
          <p:cNvPr id="5481" name="Google Shape;5481;p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2" name="Google Shape;5482;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7" name="Shape 5487"/>
        <p:cNvGrpSpPr/>
        <p:nvPr/>
      </p:nvGrpSpPr>
      <p:grpSpPr>
        <a:xfrm>
          <a:off x="0" y="0"/>
          <a:ext cx="0" cy="0"/>
          <a:chOff x="0" y="0"/>
          <a:chExt cx="0" cy="0"/>
        </a:xfrm>
      </p:grpSpPr>
      <p:sp>
        <p:nvSpPr>
          <p:cNvPr id="5488" name="Google Shape;5488;p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9" name="Google Shape;5489;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5" name="Shape 5495"/>
        <p:cNvGrpSpPr/>
        <p:nvPr/>
      </p:nvGrpSpPr>
      <p:grpSpPr>
        <a:xfrm>
          <a:off x="0" y="0"/>
          <a:ext cx="0" cy="0"/>
          <a:chOff x="0" y="0"/>
          <a:chExt cx="0" cy="0"/>
        </a:xfrm>
      </p:grpSpPr>
      <p:sp>
        <p:nvSpPr>
          <p:cNvPr id="5496" name="Google Shape;5496;p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7" name="Google Shape;5497;p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7" name="Shape 3567"/>
        <p:cNvGrpSpPr/>
        <p:nvPr/>
      </p:nvGrpSpPr>
      <p:grpSpPr>
        <a:xfrm>
          <a:off x="0" y="0"/>
          <a:ext cx="0" cy="0"/>
          <a:chOff x="0" y="0"/>
          <a:chExt cx="0" cy="0"/>
        </a:xfrm>
      </p:grpSpPr>
      <p:sp>
        <p:nvSpPr>
          <p:cNvPr id="3568" name="Google Shape;3568;p2: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1.1.b</a:t>
            </a:r>
            <a:endParaRPr>
              <a:solidFill>
                <a:schemeClr val="dk1"/>
              </a:solidFill>
            </a:endParaRPr>
          </a:p>
        </p:txBody>
      </p:sp>
      <p:sp>
        <p:nvSpPr>
          <p:cNvPr id="3569" name="Google Shape;3569;p2: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4" name="Shape 3724"/>
        <p:cNvGrpSpPr/>
        <p:nvPr/>
      </p:nvGrpSpPr>
      <p:grpSpPr>
        <a:xfrm>
          <a:off x="0" y="0"/>
          <a:ext cx="0" cy="0"/>
          <a:chOff x="0" y="0"/>
          <a:chExt cx="0" cy="0"/>
        </a:xfrm>
      </p:grpSpPr>
      <p:sp>
        <p:nvSpPr>
          <p:cNvPr id="3725" name="Google Shape;372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6" name="Google Shape;3726;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3" name="Shape 5503"/>
        <p:cNvGrpSpPr/>
        <p:nvPr/>
      </p:nvGrpSpPr>
      <p:grpSpPr>
        <a:xfrm>
          <a:off x="0" y="0"/>
          <a:ext cx="0" cy="0"/>
          <a:chOff x="0" y="0"/>
          <a:chExt cx="0" cy="0"/>
        </a:xfrm>
      </p:grpSpPr>
      <p:sp>
        <p:nvSpPr>
          <p:cNvPr id="5504" name="Google Shape;5504;p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05" name="Google Shape;5505;p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It was in Boston that Martin met his future wife, Coretta Scott, a strong and powerful woman who cared deeply about civil rights. They were married soon after and eventually had four children, two sons and two daughters.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1" name="Shape 5511"/>
        <p:cNvGrpSpPr/>
        <p:nvPr/>
      </p:nvGrpSpPr>
      <p:grpSpPr>
        <a:xfrm>
          <a:off x="0" y="0"/>
          <a:ext cx="0" cy="0"/>
          <a:chOff x="0" y="0"/>
          <a:chExt cx="0" cy="0"/>
        </a:xfrm>
      </p:grpSpPr>
      <p:sp>
        <p:nvSpPr>
          <p:cNvPr id="5512" name="Google Shape;5512;p20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3" name="Google Shape;5513;p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1" name="Shape 3731"/>
        <p:cNvGrpSpPr/>
        <p:nvPr/>
      </p:nvGrpSpPr>
      <p:grpSpPr>
        <a:xfrm>
          <a:off x="0" y="0"/>
          <a:ext cx="0" cy="0"/>
          <a:chOff x="0" y="0"/>
          <a:chExt cx="0" cy="0"/>
        </a:xfrm>
      </p:grpSpPr>
      <p:sp>
        <p:nvSpPr>
          <p:cNvPr id="3732" name="Google Shape;3732;p21: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33" name="Google Shape;3733;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p22: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46" name="Google Shape;3746;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p23: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56" name="Google Shape;3756;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p24: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70" name="Google Shape;3770;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0" name="Shape 3790"/>
        <p:cNvGrpSpPr/>
        <p:nvPr/>
      </p:nvGrpSpPr>
      <p:grpSpPr>
        <a:xfrm>
          <a:off x="0" y="0"/>
          <a:ext cx="0" cy="0"/>
          <a:chOff x="0" y="0"/>
          <a:chExt cx="0" cy="0"/>
        </a:xfrm>
      </p:grpSpPr>
      <p:sp>
        <p:nvSpPr>
          <p:cNvPr id="3791" name="Google Shape;379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2" name="Google Shape;3792;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zh-CN" sz="1200">
                <a:solidFill>
                  <a:schemeClr val="dk1"/>
                </a:solidFill>
                <a:latin typeface="Calibri"/>
                <a:ea typeface="Calibri"/>
                <a:cs typeface="Calibri"/>
                <a:sym typeface="Calibri"/>
              </a:rPr>
              <a:t>Cover Image: “Audience @ LeWeb 11 Les Docks-9321” </a:t>
            </a:r>
            <a:r>
              <a:rPr b="1" i="0" lang="zh-CN" sz="1200">
                <a:solidFill>
                  <a:schemeClr val="dk1"/>
                </a:solidFill>
                <a:latin typeface="Calibri"/>
                <a:ea typeface="Calibri"/>
                <a:cs typeface="Calibri"/>
                <a:sym typeface="Calibri"/>
              </a:rPr>
              <a:t>Authored by</a:t>
            </a:r>
            <a:r>
              <a:rPr b="0" i="0" lang="zh-CN" sz="1200">
                <a:solidFill>
                  <a:schemeClr val="dk1"/>
                </a:solidFill>
                <a:latin typeface="Calibri"/>
                <a:ea typeface="Calibri"/>
                <a:cs typeface="Calibri"/>
                <a:sym typeface="Calibri"/>
              </a:rPr>
              <a:t>: LeWeb14 </a:t>
            </a:r>
            <a:r>
              <a:rPr b="1" i="0" lang="zh-CN" sz="1200">
                <a:solidFill>
                  <a:schemeClr val="dk1"/>
                </a:solidFill>
                <a:latin typeface="Calibri"/>
                <a:ea typeface="Calibri"/>
                <a:cs typeface="Calibri"/>
                <a:sym typeface="Calibri"/>
              </a:rPr>
              <a:t>Provided by</a:t>
            </a:r>
            <a:r>
              <a:rPr b="0" i="0" lang="zh-CN" sz="1200">
                <a:solidFill>
                  <a:schemeClr val="dk1"/>
                </a:solidFill>
                <a:latin typeface="Calibri"/>
                <a:ea typeface="Calibri"/>
                <a:cs typeface="Calibri"/>
                <a:sym typeface="Calibri"/>
              </a:rPr>
              <a:t>: Creative Commons </a:t>
            </a:r>
            <a:r>
              <a:rPr b="1" i="0" lang="zh-CN" sz="1200">
                <a:solidFill>
                  <a:schemeClr val="dk1"/>
                </a:solidFill>
                <a:latin typeface="Calibri"/>
                <a:ea typeface="Calibri"/>
                <a:cs typeface="Calibri"/>
                <a:sym typeface="Calibri"/>
              </a:rPr>
              <a:t>Located at: </a:t>
            </a:r>
            <a:r>
              <a:rPr b="0" i="0" lang="zh-CN" sz="1200">
                <a:solidFill>
                  <a:schemeClr val="dk1"/>
                </a:solidFill>
                <a:latin typeface="Calibri"/>
                <a:ea typeface="Calibri"/>
                <a:cs typeface="Calibri"/>
                <a:sym typeface="Calibri"/>
              </a:rPr>
              <a:t>https://www.flickr.com/photos/86704644@N00/6498827487  </a:t>
            </a:r>
            <a:r>
              <a:rPr b="1" i="0" lang="zh-CN" sz="1200">
                <a:solidFill>
                  <a:schemeClr val="dk1"/>
                </a:solidFill>
                <a:latin typeface="Calibri"/>
                <a:ea typeface="Calibri"/>
                <a:cs typeface="Calibri"/>
                <a:sym typeface="Calibri"/>
              </a:rPr>
              <a:t>License: </a:t>
            </a:r>
            <a:r>
              <a:rPr b="0" i="0" lang="zh-CN" sz="1200">
                <a:solidFill>
                  <a:schemeClr val="dk1"/>
                </a:solidFill>
                <a:latin typeface="Calibri"/>
                <a:ea typeface="Calibri"/>
                <a:cs typeface="Calibri"/>
                <a:sym typeface="Calibri"/>
              </a:rPr>
              <a:t>CC BY 2.0</a:t>
            </a:r>
            <a:endParaRPr/>
          </a:p>
          <a:p>
            <a:pPr indent="0" lvl="0" marL="0" rtl="0" algn="l">
              <a:lnSpc>
                <a:spcPct val="100000"/>
              </a:lnSpc>
              <a:spcBef>
                <a:spcPts val="0"/>
              </a:spcBef>
              <a:spcAft>
                <a:spcPts val="0"/>
              </a:spcAft>
              <a:buSzPts val="11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text in these slides is taken from [[COURSE URL]] where it is published under one or more open licenses.</a:t>
            </a:r>
            <a:endParaRPr b="0"/>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images in these slides are attributed in the notes of the slide on which they appear and licensed as indicated.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793" name="Google Shape;3793;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9" name="Google Shape;37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2" name="Shape 3802"/>
        <p:cNvGrpSpPr/>
        <p:nvPr/>
      </p:nvGrpSpPr>
      <p:grpSpPr>
        <a:xfrm>
          <a:off x="0" y="0"/>
          <a:ext cx="0" cy="0"/>
          <a:chOff x="0" y="0"/>
          <a:chExt cx="0" cy="0"/>
        </a:xfrm>
      </p:grpSpPr>
      <p:sp>
        <p:nvSpPr>
          <p:cNvPr id="3803" name="Google Shape;380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4" name="Google Shape;3804;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05" name="Google Shape;3805;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0" name="Shape 3810"/>
        <p:cNvGrpSpPr/>
        <p:nvPr/>
      </p:nvGrpSpPr>
      <p:grpSpPr>
        <a:xfrm>
          <a:off x="0" y="0"/>
          <a:ext cx="0" cy="0"/>
          <a:chOff x="0" y="0"/>
          <a:chExt cx="0" cy="0"/>
        </a:xfrm>
      </p:grpSpPr>
      <p:sp>
        <p:nvSpPr>
          <p:cNvPr id="3811" name="Google Shape;3811;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2" name="Google Shape;381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6" name="Shape 3816"/>
        <p:cNvGrpSpPr/>
        <p:nvPr/>
      </p:nvGrpSpPr>
      <p:grpSpPr>
        <a:xfrm>
          <a:off x="0" y="0"/>
          <a:ext cx="0" cy="0"/>
          <a:chOff x="0" y="0"/>
          <a:chExt cx="0" cy="0"/>
        </a:xfrm>
      </p:grpSpPr>
      <p:sp>
        <p:nvSpPr>
          <p:cNvPr id="3817" name="Google Shape;381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8" name="Google Shape;3818;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19" name="Google Shape;3819;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1.2.a</a:t>
            </a:r>
            <a:endParaRPr/>
          </a:p>
        </p:txBody>
      </p:sp>
      <p:sp>
        <p:nvSpPr>
          <p:cNvPr id="3579" name="Google Shape;35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3" name="Shape 3823"/>
        <p:cNvGrpSpPr/>
        <p:nvPr/>
      </p:nvGrpSpPr>
      <p:grpSpPr>
        <a:xfrm>
          <a:off x="0" y="0"/>
          <a:ext cx="0" cy="0"/>
          <a:chOff x="0" y="0"/>
          <a:chExt cx="0" cy="0"/>
        </a:xfrm>
      </p:grpSpPr>
      <p:sp>
        <p:nvSpPr>
          <p:cNvPr id="3824" name="Google Shape;382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5" name="Google Shape;382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0" name="Shape 3830"/>
        <p:cNvGrpSpPr/>
        <p:nvPr/>
      </p:nvGrpSpPr>
      <p:grpSpPr>
        <a:xfrm>
          <a:off x="0" y="0"/>
          <a:ext cx="0" cy="0"/>
          <a:chOff x="0" y="0"/>
          <a:chExt cx="0" cy="0"/>
        </a:xfrm>
      </p:grpSpPr>
      <p:sp>
        <p:nvSpPr>
          <p:cNvPr id="3831" name="Google Shape;3831;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3832" name="Google Shape;383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3" name="Google Shape;383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Q: so what sort of thing is in BT Archives?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2" name="Shape 3842"/>
        <p:cNvGrpSpPr/>
        <p:nvPr/>
      </p:nvGrpSpPr>
      <p:grpSpPr>
        <a:xfrm>
          <a:off x="0" y="0"/>
          <a:ext cx="0" cy="0"/>
          <a:chOff x="0" y="0"/>
          <a:chExt cx="0" cy="0"/>
        </a:xfrm>
      </p:grpSpPr>
      <p:sp>
        <p:nvSpPr>
          <p:cNvPr id="3843" name="Google Shape;384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4" name="Google Shape;384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2.5 km of records </a:t>
            </a:r>
            <a:endParaRPr/>
          </a:p>
          <a:p>
            <a:pPr indent="0" lvl="0" marL="0" rtl="0" algn="l">
              <a:lnSpc>
                <a:spcPct val="100000"/>
              </a:lnSpc>
              <a:spcBef>
                <a:spcPts val="0"/>
              </a:spcBef>
              <a:spcAft>
                <a:spcPts val="0"/>
              </a:spcAft>
              <a:buSzPts val="1800"/>
              <a:buNone/>
            </a:pPr>
            <a:r>
              <a:rPr lang="zh-CN"/>
              <a:t>Small team of 5 people - GMB</a:t>
            </a:r>
            <a:endParaRPr/>
          </a:p>
          <a:p>
            <a:pPr indent="0" lvl="0" marL="0" rtl="0" algn="l">
              <a:lnSpc>
                <a:spcPct val="100000"/>
              </a:lnSpc>
              <a:spcBef>
                <a:spcPts val="0"/>
              </a:spcBef>
              <a:spcAft>
                <a:spcPts val="0"/>
              </a:spcAft>
              <a:buSzPts val="1800"/>
              <a:buNone/>
            </a:pPr>
            <a:r>
              <a:rPr lang="zh-CN"/>
              <a:t>Public Records</a:t>
            </a:r>
            <a:endParaRPr/>
          </a:p>
          <a:p>
            <a:pPr indent="0" lvl="0" marL="0" rtl="0" algn="l">
              <a:lnSpc>
                <a:spcPct val="100000"/>
              </a:lnSpc>
              <a:spcBef>
                <a:spcPts val="0"/>
              </a:spcBef>
              <a:spcAft>
                <a:spcPts val="0"/>
              </a:spcAft>
              <a:buSzPts val="1800"/>
              <a:buNone/>
            </a:pPr>
            <a:r>
              <a:rPr lang="zh-CN"/>
              <a:t>Heritage Policy </a:t>
            </a:r>
            <a:endParaRPr/>
          </a:p>
          <a:p>
            <a:pPr indent="0" lvl="0" marL="0" rtl="0" algn="l">
              <a:lnSpc>
                <a:spcPct val="100000"/>
              </a:lnSpc>
              <a:spcBef>
                <a:spcPts val="0"/>
              </a:spcBef>
              <a:spcAft>
                <a:spcPts val="0"/>
              </a:spcAft>
              <a:buSzPts val="1100"/>
              <a:buNone/>
            </a:pPr>
            <a:r>
              <a:t/>
            </a:r>
            <a:endParaRPr/>
          </a:p>
        </p:txBody>
      </p:sp>
      <p:sp>
        <p:nvSpPr>
          <p:cNvPr id="3845" name="Google Shape;3845;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0" name="Shape 3850"/>
        <p:cNvGrpSpPr/>
        <p:nvPr/>
      </p:nvGrpSpPr>
      <p:grpSpPr>
        <a:xfrm>
          <a:off x="0" y="0"/>
          <a:ext cx="0" cy="0"/>
          <a:chOff x="0" y="0"/>
          <a:chExt cx="0" cy="0"/>
        </a:xfrm>
      </p:grpSpPr>
      <p:sp>
        <p:nvSpPr>
          <p:cNvPr id="3851" name="Google Shape;3851;p33:notes"/>
          <p:cNvSpPr/>
          <p:nvPr>
            <p:ph idx="2" type="sldImg"/>
          </p:nvPr>
        </p:nvSpPr>
        <p:spPr>
          <a:xfrm>
            <a:off x="94985" y="228600"/>
            <a:ext cx="66951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2" name="Google Shape;3852;p33:notes"/>
          <p:cNvSpPr txBox="1"/>
          <p:nvPr>
            <p:ph idx="1" type="body"/>
          </p:nvPr>
        </p:nvSpPr>
        <p:spPr>
          <a:xfrm>
            <a:off x="417512" y="3903662"/>
            <a:ext cx="6170700" cy="481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JISC proposal submitted summer 2011 ; project started November 2011</a:t>
            </a:r>
            <a:endParaRPr/>
          </a:p>
          <a:p>
            <a:pPr indent="0" lvl="0" marL="0" rtl="0" algn="l">
              <a:lnSpc>
                <a:spcPct val="100000"/>
              </a:lnSpc>
              <a:spcBef>
                <a:spcPts val="0"/>
              </a:spcBef>
              <a:spcAft>
                <a:spcPts val="0"/>
              </a:spcAft>
              <a:buSzPts val="1800"/>
              <a:buNone/>
            </a:pPr>
            <a:r>
              <a:rPr lang="zh-CN"/>
              <a:t>Award for almost £745,000 for 445,000 scans and related access</a:t>
            </a:r>
            <a:endParaRPr/>
          </a:p>
          <a:p>
            <a:pPr indent="0" lvl="0" marL="0" rtl="0" algn="l">
              <a:lnSpc>
                <a:spcPct val="100000"/>
              </a:lnSpc>
              <a:spcBef>
                <a:spcPts val="0"/>
              </a:spcBef>
              <a:spcAft>
                <a:spcPts val="0"/>
              </a:spcAft>
              <a:buSzPts val="1800"/>
              <a:buNone/>
            </a:pPr>
            <a:r>
              <a:rPr lang="zh-CN"/>
              <a:t>Total project cost £1.07 million</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 lead partner – jisc award is to them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TNA</a:t>
            </a:r>
            <a:endParaRPr/>
          </a:p>
          <a:p>
            <a:pPr indent="0" lvl="0" marL="0" rtl="0" algn="l">
              <a:lnSpc>
                <a:spcPct val="100000"/>
              </a:lnSpc>
              <a:spcBef>
                <a:spcPts val="0"/>
              </a:spcBef>
              <a:spcAft>
                <a:spcPts val="0"/>
              </a:spcAft>
              <a:buSzPts val="1800"/>
              <a:buNone/>
            </a:pPr>
            <a:r>
              <a:rPr lang="zh-CN"/>
              <a:t>OCR  = digitised content</a:t>
            </a:r>
            <a:endParaRPr/>
          </a:p>
          <a:p>
            <a:pPr indent="0" lvl="0" marL="0" rtl="0" algn="l">
              <a:lnSpc>
                <a:spcPct val="100000"/>
              </a:lnSpc>
              <a:spcBef>
                <a:spcPts val="0"/>
              </a:spcBef>
              <a:spcAft>
                <a:spcPts val="0"/>
              </a:spcAft>
              <a:buSzPts val="1800"/>
              <a:buNone/>
            </a:pPr>
            <a:r>
              <a:rPr lang="zh-CN"/>
              <a:t>Transcription = catalogue record</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three partners participate in project board, advisory group, communications and marketing – led by CU do project management and liaison with jisc etc (PM funded as part of project)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Other players:</a:t>
            </a:r>
            <a:endParaRPr/>
          </a:p>
          <a:p>
            <a:pPr indent="0" lvl="0" marL="0" rtl="0" algn="l">
              <a:lnSpc>
                <a:spcPct val="100000"/>
              </a:lnSpc>
              <a:spcBef>
                <a:spcPts val="0"/>
              </a:spcBef>
              <a:spcAft>
                <a:spcPts val="0"/>
              </a:spcAft>
              <a:buSzPts val="1800"/>
              <a:buNone/>
            </a:pPr>
            <a:r>
              <a:rPr lang="zh-CN"/>
              <a:t>Axiell</a:t>
            </a:r>
            <a:endParaRPr/>
          </a:p>
          <a:p>
            <a:pPr indent="0" lvl="0" marL="0" rtl="0" algn="l">
              <a:lnSpc>
                <a:spcPct val="100000"/>
              </a:lnSpc>
              <a:spcBef>
                <a:spcPts val="0"/>
              </a:spcBef>
              <a:spcAft>
                <a:spcPts val="0"/>
              </a:spcAft>
              <a:buSzPts val="1800"/>
              <a:buNone/>
            </a:pPr>
            <a:r>
              <a:rPr lang="zh-CN"/>
              <a:t>Third party OCR and transcribers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a:t>
            </a:r>
            <a:endParaRPr/>
          </a:p>
          <a:p>
            <a:pPr indent="0" lvl="0" marL="0" rtl="0" algn="l">
              <a:lnSpc>
                <a:spcPct val="100000"/>
              </a:lnSpc>
              <a:spcBef>
                <a:spcPts val="0"/>
              </a:spcBef>
              <a:spcAft>
                <a:spcPts val="0"/>
              </a:spcAft>
              <a:buSzPts val="1800"/>
              <a:buNone/>
            </a:pPr>
            <a:r>
              <a:rPr lang="zh-CN"/>
              <a:t>- Academic work packages PBL, linguistics, design &amp; computing </a:t>
            </a:r>
            <a:endParaRPr/>
          </a:p>
          <a:p>
            <a:pPr indent="0" lvl="0" marL="0" rtl="0" algn="l">
              <a:lnSpc>
                <a:spcPct val="100000"/>
              </a:lnSpc>
              <a:spcBef>
                <a:spcPts val="0"/>
              </a:spcBef>
              <a:spcAft>
                <a:spcPts val="0"/>
              </a:spcAft>
              <a:buSzPts val="1800"/>
              <a:buNone/>
            </a:pPr>
            <a:r>
              <a:rPr lang="zh-CN"/>
              <a:t>– home of video games – Pac Man, TombRaider – Eye</a:t>
            </a:r>
            <a:endParaRPr/>
          </a:p>
        </p:txBody>
      </p:sp>
      <p:sp>
        <p:nvSpPr>
          <p:cNvPr id="3853" name="Google Shape;3853;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0" name="Shape 3860"/>
        <p:cNvGrpSpPr/>
        <p:nvPr/>
      </p:nvGrpSpPr>
      <p:grpSpPr>
        <a:xfrm>
          <a:off x="0" y="0"/>
          <a:ext cx="0" cy="0"/>
          <a:chOff x="0" y="0"/>
          <a:chExt cx="0" cy="0"/>
        </a:xfrm>
      </p:grpSpPr>
      <p:sp>
        <p:nvSpPr>
          <p:cNvPr id="3861" name="Google Shape;3861;p34:notes"/>
          <p:cNvSpPr/>
          <p:nvPr>
            <p:ph idx="2" type="sldImg"/>
          </p:nvPr>
        </p:nvSpPr>
        <p:spPr>
          <a:xfrm>
            <a:off x="320410" y="361950"/>
            <a:ext cx="6098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2" name="Google Shape;3862;p34:notes"/>
          <p:cNvSpPr txBox="1"/>
          <p:nvPr>
            <p:ph idx="1" type="body"/>
          </p:nvPr>
        </p:nvSpPr>
        <p:spPr>
          <a:xfrm>
            <a:off x="490537" y="3903662"/>
            <a:ext cx="5803800" cy="474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Engineering photos c1909-1969 (orig – 1991); Publicity photos, 1934-1975  </a:t>
            </a:r>
            <a:br>
              <a:rPr lang="zh-CN"/>
            </a:br>
            <a:endParaRPr/>
          </a:p>
          <a:p>
            <a:pPr indent="0" lvl="0" marL="0" rtl="0" algn="l">
              <a:lnSpc>
                <a:spcPct val="100000"/>
              </a:lnSpc>
              <a:spcBef>
                <a:spcPts val="0"/>
              </a:spcBef>
              <a:spcAft>
                <a:spcPts val="0"/>
              </a:spcAft>
              <a:buSzPts val="1800"/>
              <a:buNone/>
            </a:pPr>
            <a:r>
              <a:rPr lang="zh-CN"/>
              <a:t>Research reports, 1870s-1960s</a:t>
            </a:r>
            <a:endParaRPr/>
          </a:p>
          <a:p>
            <a:pPr indent="0" lvl="0" marL="0" rtl="0" algn="l">
              <a:lnSpc>
                <a:spcPct val="100000"/>
              </a:lnSpc>
              <a:spcBef>
                <a:spcPts val="0"/>
              </a:spcBef>
              <a:spcAft>
                <a:spcPts val="0"/>
              </a:spcAft>
              <a:buSzPts val="1800"/>
              <a:buNone/>
            </a:pPr>
            <a:r>
              <a:rPr lang="zh-CN"/>
              <a:t>- Century of achievements of British telecommunications engineers and scientists in pushing the boundaries of communications technology; advances transistors, radio, television broadcasting, satellites, optical fibres, wideband/broadband </a:t>
            </a:r>
            <a:endParaRPr/>
          </a:p>
          <a:p>
            <a:pPr indent="0" lvl="0" marL="0" rtl="0" algn="l">
              <a:lnSpc>
                <a:spcPct val="100000"/>
              </a:lnSpc>
              <a:spcBef>
                <a:spcPts val="0"/>
              </a:spcBef>
              <a:spcAft>
                <a:spcPts val="0"/>
              </a:spcAft>
              <a:buSzPts val="1800"/>
              <a:buNone/>
            </a:pPr>
            <a:r>
              <a:rPr lang="zh-CN"/>
              <a:t>- Unesco UK memory of the world 2011</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Char char="-"/>
            </a:pPr>
            <a:r>
              <a:rPr lang="zh-CN"/>
              <a:t>Subject/registry files, 1870-1960s </a:t>
            </a:r>
            <a:endParaRPr/>
          </a:p>
          <a:p>
            <a:pPr indent="0" lvl="0" marL="0" rtl="0" algn="l">
              <a:lnSpc>
                <a:spcPct val="100000"/>
              </a:lnSpc>
              <a:spcBef>
                <a:spcPts val="0"/>
              </a:spcBef>
              <a:spcAft>
                <a:spcPts val="0"/>
              </a:spcAft>
              <a:buSzPts val="1800"/>
              <a:buNone/>
            </a:pPr>
            <a:r>
              <a:rPr lang="zh-CN"/>
              <a:t>Subjects files from central and departmental registry systems on a diverse range of subjects including telegraphic transmission of Disreali’s ‘one nation’ speech, introduction of telephone to UK, race relations, women’s employment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figures are estimates!</a:t>
            </a:r>
            <a:endParaRPr/>
          </a:p>
          <a:p>
            <a:pPr indent="0" lvl="0" marL="0" rtl="0" algn="l">
              <a:lnSpc>
                <a:spcPct val="100000"/>
              </a:lnSpc>
              <a:spcBef>
                <a:spcPts val="0"/>
              </a:spcBef>
              <a:spcAft>
                <a:spcPts val="0"/>
              </a:spcAft>
              <a:buSzPts val="1800"/>
              <a:buNone/>
            </a:pPr>
            <a:r>
              <a:rPr lang="zh-CN"/>
              <a:t>Cat A we knew how many boxes and the number listed on each box, but not how many negatives were actually inside – or how often more than one negative was in a sleeve</a:t>
            </a:r>
            <a:br>
              <a:rPr lang="zh-CN"/>
            </a:br>
            <a:endParaRPr/>
          </a:p>
          <a:p>
            <a:pPr indent="0" lvl="0" marL="0" rtl="0" algn="l">
              <a:lnSpc>
                <a:spcPct val="100000"/>
              </a:lnSpc>
              <a:spcBef>
                <a:spcPts val="0"/>
              </a:spcBef>
              <a:spcAft>
                <a:spcPts val="0"/>
              </a:spcAft>
              <a:buSzPts val="1800"/>
              <a:buNone/>
            </a:pPr>
            <a:r>
              <a:rPr lang="zh-CN"/>
              <a:t>Cat B we knew number of boxes and a rough idea of how many reports but only small per cent catalogued; and not know how many pages</a:t>
            </a:r>
            <a:br>
              <a:rPr lang="zh-CN"/>
            </a:br>
            <a:endParaRPr/>
          </a:p>
          <a:p>
            <a:pPr indent="0" lvl="0" marL="0" rtl="0" algn="l">
              <a:lnSpc>
                <a:spcPct val="100000"/>
              </a:lnSpc>
              <a:spcBef>
                <a:spcPts val="0"/>
              </a:spcBef>
              <a:spcAft>
                <a:spcPts val="0"/>
              </a:spcAft>
              <a:buSzPts val="1800"/>
              <a:buNone/>
            </a:pPr>
            <a:r>
              <a:rPr lang="zh-CN"/>
              <a:t>Cat C files (Finding Numbers at file level) range from 2 cm to 12 boxes  - and not selected at this stage </a:t>
            </a:r>
            <a:endParaRPr/>
          </a:p>
        </p:txBody>
      </p:sp>
      <p:sp>
        <p:nvSpPr>
          <p:cNvPr id="3863" name="Google Shape;3863;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9" name="Shape 3879"/>
        <p:cNvGrpSpPr/>
        <p:nvPr/>
      </p:nvGrpSpPr>
      <p:grpSpPr>
        <a:xfrm>
          <a:off x="0" y="0"/>
          <a:ext cx="0" cy="0"/>
          <a:chOff x="0" y="0"/>
          <a:chExt cx="0" cy="0"/>
        </a:xfrm>
      </p:grpSpPr>
      <p:sp>
        <p:nvSpPr>
          <p:cNvPr id="3880" name="Google Shape;388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1" name="Google Shape;388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CN" sz="1400"/>
              <a:t>Sampling</a:t>
            </a:r>
            <a:endParaRPr/>
          </a:p>
          <a:p>
            <a:pPr indent="0" lvl="0" marL="0" rtl="0" algn="l">
              <a:lnSpc>
                <a:spcPct val="100000"/>
              </a:lnSpc>
              <a:spcBef>
                <a:spcPts val="0"/>
              </a:spcBef>
              <a:spcAft>
                <a:spcPts val="0"/>
              </a:spcAft>
              <a:buSzPts val="1400"/>
              <a:buNone/>
            </a:pPr>
            <a:r>
              <a:rPr lang="zh-CN" sz="1400"/>
              <a:t>conservation prep 7% </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zh-CN" sz="1400"/>
              <a:t>rather than 2% (as at 16.05.2012</a:t>
            </a:r>
            <a:r>
              <a:rPr lang="zh-CN"/>
              <a:t>)</a:t>
            </a:r>
            <a:endParaRPr/>
          </a:p>
        </p:txBody>
      </p:sp>
      <p:sp>
        <p:nvSpPr>
          <p:cNvPr id="3882" name="Google Shape;3882;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7" name="Shape 3887"/>
        <p:cNvGrpSpPr/>
        <p:nvPr/>
      </p:nvGrpSpPr>
      <p:grpSpPr>
        <a:xfrm>
          <a:off x="0" y="0"/>
          <a:ext cx="0" cy="0"/>
          <a:chOff x="0" y="0"/>
          <a:chExt cx="0" cy="0"/>
        </a:xfrm>
      </p:grpSpPr>
      <p:sp>
        <p:nvSpPr>
          <p:cNvPr id="3888" name="Google Shape;3888;p36: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889" name="Google Shape;3889;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9" name="Shape 3899"/>
        <p:cNvGrpSpPr/>
        <p:nvPr/>
      </p:nvGrpSpPr>
      <p:grpSpPr>
        <a:xfrm>
          <a:off x="0" y="0"/>
          <a:ext cx="0" cy="0"/>
          <a:chOff x="0" y="0"/>
          <a:chExt cx="0" cy="0"/>
        </a:xfrm>
      </p:grpSpPr>
      <p:sp>
        <p:nvSpPr>
          <p:cNvPr id="3900" name="Google Shape;3900;p37: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901" name="Google Shape;3901;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p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8" name="Google Shape;3918;p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9" name="Shape 3929"/>
        <p:cNvGrpSpPr/>
        <p:nvPr/>
      </p:nvGrpSpPr>
      <p:grpSpPr>
        <a:xfrm>
          <a:off x="0" y="0"/>
          <a:ext cx="0" cy="0"/>
          <a:chOff x="0" y="0"/>
          <a:chExt cx="0" cy="0"/>
        </a:xfrm>
      </p:grpSpPr>
      <p:sp>
        <p:nvSpPr>
          <p:cNvPr id="3930" name="Google Shape;3930;p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1" name="Google Shape;3931;p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p4: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585" name="Google Shape;3585;p4: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6" name="Shape 3946"/>
        <p:cNvGrpSpPr/>
        <p:nvPr/>
      </p:nvGrpSpPr>
      <p:grpSpPr>
        <a:xfrm>
          <a:off x="0" y="0"/>
          <a:ext cx="0" cy="0"/>
          <a:chOff x="0" y="0"/>
          <a:chExt cx="0" cy="0"/>
        </a:xfrm>
      </p:grpSpPr>
      <p:sp>
        <p:nvSpPr>
          <p:cNvPr id="3947" name="Google Shape;3947;p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8" name="Google Shape;3948;p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9" name="Shape 3969"/>
        <p:cNvGrpSpPr/>
        <p:nvPr/>
      </p:nvGrpSpPr>
      <p:grpSpPr>
        <a:xfrm>
          <a:off x="0" y="0"/>
          <a:ext cx="0" cy="0"/>
          <a:chOff x="0" y="0"/>
          <a:chExt cx="0" cy="0"/>
        </a:xfrm>
      </p:grpSpPr>
      <p:sp>
        <p:nvSpPr>
          <p:cNvPr id="3970" name="Google Shape;3970;p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1" name="Google Shape;3971;p4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9" name="Shape 3979"/>
        <p:cNvGrpSpPr/>
        <p:nvPr/>
      </p:nvGrpSpPr>
      <p:grpSpPr>
        <a:xfrm>
          <a:off x="0" y="0"/>
          <a:ext cx="0" cy="0"/>
          <a:chOff x="0" y="0"/>
          <a:chExt cx="0" cy="0"/>
        </a:xfrm>
      </p:grpSpPr>
      <p:sp>
        <p:nvSpPr>
          <p:cNvPr id="3980" name="Google Shape;3980;p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1" name="Google Shape;3981;p4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4" name="Shape 4024"/>
        <p:cNvGrpSpPr/>
        <p:nvPr/>
      </p:nvGrpSpPr>
      <p:grpSpPr>
        <a:xfrm>
          <a:off x="0" y="0"/>
          <a:ext cx="0" cy="0"/>
          <a:chOff x="0" y="0"/>
          <a:chExt cx="0" cy="0"/>
        </a:xfrm>
      </p:grpSpPr>
      <p:sp>
        <p:nvSpPr>
          <p:cNvPr id="4025" name="Google Shape;4025;p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6" name="Google Shape;4026;p4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3" name="Shape 4033"/>
        <p:cNvGrpSpPr/>
        <p:nvPr/>
      </p:nvGrpSpPr>
      <p:grpSpPr>
        <a:xfrm>
          <a:off x="0" y="0"/>
          <a:ext cx="0" cy="0"/>
          <a:chOff x="0" y="0"/>
          <a:chExt cx="0" cy="0"/>
        </a:xfrm>
      </p:grpSpPr>
      <p:sp>
        <p:nvSpPr>
          <p:cNvPr id="4034" name="Google Shape;403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5" name="Google Shape;4035;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2" name="Shape 4042"/>
        <p:cNvGrpSpPr/>
        <p:nvPr/>
      </p:nvGrpSpPr>
      <p:grpSpPr>
        <a:xfrm>
          <a:off x="0" y="0"/>
          <a:ext cx="0" cy="0"/>
          <a:chOff x="0" y="0"/>
          <a:chExt cx="0" cy="0"/>
        </a:xfrm>
      </p:grpSpPr>
      <p:sp>
        <p:nvSpPr>
          <p:cNvPr id="4043" name="Google Shape;404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4" name="Google Shape;4044;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7" name="Shape 4057"/>
        <p:cNvGrpSpPr/>
        <p:nvPr/>
      </p:nvGrpSpPr>
      <p:grpSpPr>
        <a:xfrm>
          <a:off x="0" y="0"/>
          <a:ext cx="0" cy="0"/>
          <a:chOff x="0" y="0"/>
          <a:chExt cx="0" cy="0"/>
        </a:xfrm>
      </p:grpSpPr>
      <p:sp>
        <p:nvSpPr>
          <p:cNvPr id="4058" name="Google Shape;405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9" name="Google Shape;4059;p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3" name="Shape 4073"/>
        <p:cNvGrpSpPr/>
        <p:nvPr/>
      </p:nvGrpSpPr>
      <p:grpSpPr>
        <a:xfrm>
          <a:off x="0" y="0"/>
          <a:ext cx="0" cy="0"/>
          <a:chOff x="0" y="0"/>
          <a:chExt cx="0" cy="0"/>
        </a:xfrm>
      </p:grpSpPr>
      <p:sp>
        <p:nvSpPr>
          <p:cNvPr id="4074" name="Google Shape;407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5" name="Google Shape;4075;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9" name="Shape 4079"/>
        <p:cNvGrpSpPr/>
        <p:nvPr/>
      </p:nvGrpSpPr>
      <p:grpSpPr>
        <a:xfrm>
          <a:off x="0" y="0"/>
          <a:ext cx="0" cy="0"/>
          <a:chOff x="0" y="0"/>
          <a:chExt cx="0" cy="0"/>
        </a:xfrm>
      </p:grpSpPr>
      <p:sp>
        <p:nvSpPr>
          <p:cNvPr id="4080" name="Google Shape;408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1" name="Google Shape;4081;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5" name="Shape 4085"/>
        <p:cNvGrpSpPr/>
        <p:nvPr/>
      </p:nvGrpSpPr>
      <p:grpSpPr>
        <a:xfrm>
          <a:off x="0" y="0"/>
          <a:ext cx="0" cy="0"/>
          <a:chOff x="0" y="0"/>
          <a:chExt cx="0" cy="0"/>
        </a:xfrm>
      </p:grpSpPr>
      <p:sp>
        <p:nvSpPr>
          <p:cNvPr id="4086" name="Google Shape;408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7" name="Google Shape;4087;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6" name="Google Shape;3596;p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3" name="Google Shape;4093;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94" name="Google Shape;4094;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9" name="Shape 4099"/>
        <p:cNvGrpSpPr/>
        <p:nvPr/>
      </p:nvGrpSpPr>
      <p:grpSpPr>
        <a:xfrm>
          <a:off x="0" y="0"/>
          <a:ext cx="0" cy="0"/>
          <a:chOff x="0" y="0"/>
          <a:chExt cx="0" cy="0"/>
        </a:xfrm>
      </p:grpSpPr>
      <p:sp>
        <p:nvSpPr>
          <p:cNvPr id="4100" name="Google Shape;4100;p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1" name="Google Shape;410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9" name="Shape 4109"/>
        <p:cNvGrpSpPr/>
        <p:nvPr/>
      </p:nvGrpSpPr>
      <p:grpSpPr>
        <a:xfrm>
          <a:off x="0" y="0"/>
          <a:ext cx="0" cy="0"/>
          <a:chOff x="0" y="0"/>
          <a:chExt cx="0" cy="0"/>
        </a:xfrm>
      </p:grpSpPr>
      <p:sp>
        <p:nvSpPr>
          <p:cNvPr id="4110" name="Google Shape;411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1" name="Google Shape;4111;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112" name="Google Shape;4112;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2" name="Shape 4122"/>
        <p:cNvGrpSpPr/>
        <p:nvPr/>
      </p:nvGrpSpPr>
      <p:grpSpPr>
        <a:xfrm>
          <a:off x="0" y="0"/>
          <a:ext cx="0" cy="0"/>
          <a:chOff x="0" y="0"/>
          <a:chExt cx="0" cy="0"/>
        </a:xfrm>
      </p:grpSpPr>
      <p:sp>
        <p:nvSpPr>
          <p:cNvPr id="4123" name="Google Shape;4123;p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4" name="Google Shape;4124;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9" name="Shape 4129"/>
        <p:cNvGrpSpPr/>
        <p:nvPr/>
      </p:nvGrpSpPr>
      <p:grpSpPr>
        <a:xfrm>
          <a:off x="0" y="0"/>
          <a:ext cx="0" cy="0"/>
          <a:chOff x="0" y="0"/>
          <a:chExt cx="0" cy="0"/>
        </a:xfrm>
      </p:grpSpPr>
      <p:sp>
        <p:nvSpPr>
          <p:cNvPr id="4130" name="Google Shape;4130;p5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1" name="Google Shape;4131;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1" name="Shape 4141"/>
        <p:cNvGrpSpPr/>
        <p:nvPr/>
      </p:nvGrpSpPr>
      <p:grpSpPr>
        <a:xfrm>
          <a:off x="0" y="0"/>
          <a:ext cx="0" cy="0"/>
          <a:chOff x="0" y="0"/>
          <a:chExt cx="0" cy="0"/>
        </a:xfrm>
      </p:grpSpPr>
      <p:sp>
        <p:nvSpPr>
          <p:cNvPr id="4142" name="Google Shape;414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3" name="Google Shape;414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9" name="Shape 4149"/>
        <p:cNvGrpSpPr/>
        <p:nvPr/>
      </p:nvGrpSpPr>
      <p:grpSpPr>
        <a:xfrm>
          <a:off x="0" y="0"/>
          <a:ext cx="0" cy="0"/>
          <a:chOff x="0" y="0"/>
          <a:chExt cx="0" cy="0"/>
        </a:xfrm>
      </p:grpSpPr>
      <p:sp>
        <p:nvSpPr>
          <p:cNvPr id="4150" name="Google Shape;4150;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51" name="Google Shape;4151;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2" name="Google Shape;4152;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6" name="Shape 4156"/>
        <p:cNvGrpSpPr/>
        <p:nvPr/>
      </p:nvGrpSpPr>
      <p:grpSpPr>
        <a:xfrm>
          <a:off x="0" y="0"/>
          <a:ext cx="0" cy="0"/>
          <a:chOff x="0" y="0"/>
          <a:chExt cx="0" cy="0"/>
        </a:xfrm>
      </p:grpSpPr>
      <p:sp>
        <p:nvSpPr>
          <p:cNvPr id="4157" name="Google Shape;4157;p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8" name="Google Shape;415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3" name="Shape 4163"/>
        <p:cNvGrpSpPr/>
        <p:nvPr/>
      </p:nvGrpSpPr>
      <p:grpSpPr>
        <a:xfrm>
          <a:off x="0" y="0"/>
          <a:ext cx="0" cy="0"/>
          <a:chOff x="0" y="0"/>
          <a:chExt cx="0" cy="0"/>
        </a:xfrm>
      </p:grpSpPr>
      <p:sp>
        <p:nvSpPr>
          <p:cNvPr id="4164" name="Google Shape;4164;p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5" name="Google Shape;416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9" name="Shape 4169"/>
        <p:cNvGrpSpPr/>
        <p:nvPr/>
      </p:nvGrpSpPr>
      <p:grpSpPr>
        <a:xfrm>
          <a:off x="0" y="0"/>
          <a:ext cx="0" cy="0"/>
          <a:chOff x="0" y="0"/>
          <a:chExt cx="0" cy="0"/>
        </a:xfrm>
      </p:grpSpPr>
      <p:sp>
        <p:nvSpPr>
          <p:cNvPr id="4170" name="Google Shape;4170;p5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1" name="Google Shape;417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1.3.a</a:t>
            </a:r>
            <a:endParaRPr/>
          </a:p>
        </p:txBody>
      </p:sp>
      <p:sp>
        <p:nvSpPr>
          <p:cNvPr id="3602" name="Google Shape;3602;p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77" name="Google Shape;4177;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8" name="Google Shape;4178;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p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4" name="Google Shape;4204;p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6" name="Shape 4216"/>
        <p:cNvGrpSpPr/>
        <p:nvPr/>
      </p:nvGrpSpPr>
      <p:grpSpPr>
        <a:xfrm>
          <a:off x="0" y="0"/>
          <a:ext cx="0" cy="0"/>
          <a:chOff x="0" y="0"/>
          <a:chExt cx="0" cy="0"/>
        </a:xfrm>
      </p:grpSpPr>
      <p:sp>
        <p:nvSpPr>
          <p:cNvPr id="4217" name="Google Shape;4217;p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8" name="Google Shape;4218;p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2" name="Shape 4232"/>
        <p:cNvGrpSpPr/>
        <p:nvPr/>
      </p:nvGrpSpPr>
      <p:grpSpPr>
        <a:xfrm>
          <a:off x="0" y="0"/>
          <a:ext cx="0" cy="0"/>
          <a:chOff x="0" y="0"/>
          <a:chExt cx="0" cy="0"/>
        </a:xfrm>
      </p:grpSpPr>
      <p:sp>
        <p:nvSpPr>
          <p:cNvPr id="4233" name="Google Shape;4233;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4" name="Google Shape;423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9" name="Shape 4239"/>
        <p:cNvGrpSpPr/>
        <p:nvPr/>
      </p:nvGrpSpPr>
      <p:grpSpPr>
        <a:xfrm>
          <a:off x="0" y="0"/>
          <a:ext cx="0" cy="0"/>
          <a:chOff x="0" y="0"/>
          <a:chExt cx="0" cy="0"/>
        </a:xfrm>
      </p:grpSpPr>
      <p:sp>
        <p:nvSpPr>
          <p:cNvPr id="4240" name="Google Shape;4240;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1" name="Google Shape;424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7" name="Shape 4247"/>
        <p:cNvGrpSpPr/>
        <p:nvPr/>
      </p:nvGrpSpPr>
      <p:grpSpPr>
        <a:xfrm>
          <a:off x="0" y="0"/>
          <a:ext cx="0" cy="0"/>
          <a:chOff x="0" y="0"/>
          <a:chExt cx="0" cy="0"/>
        </a:xfrm>
      </p:grpSpPr>
      <p:sp>
        <p:nvSpPr>
          <p:cNvPr id="4248" name="Google Shape;4248;p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9" name="Google Shape;4249;p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9" name="Shape 4269"/>
        <p:cNvGrpSpPr/>
        <p:nvPr/>
      </p:nvGrpSpPr>
      <p:grpSpPr>
        <a:xfrm>
          <a:off x="0" y="0"/>
          <a:ext cx="0" cy="0"/>
          <a:chOff x="0" y="0"/>
          <a:chExt cx="0" cy="0"/>
        </a:xfrm>
      </p:grpSpPr>
      <p:sp>
        <p:nvSpPr>
          <p:cNvPr id="4270" name="Google Shape;4270;p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1" name="Google Shape;4271;p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1" name="Shape 4281"/>
        <p:cNvGrpSpPr/>
        <p:nvPr/>
      </p:nvGrpSpPr>
      <p:grpSpPr>
        <a:xfrm>
          <a:off x="0" y="0"/>
          <a:ext cx="0" cy="0"/>
          <a:chOff x="0" y="0"/>
          <a:chExt cx="0" cy="0"/>
        </a:xfrm>
      </p:grpSpPr>
      <p:sp>
        <p:nvSpPr>
          <p:cNvPr id="4282" name="Google Shape;4282;p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3" name="Google Shape;4283;p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1" name="Shape 4291"/>
        <p:cNvGrpSpPr/>
        <p:nvPr/>
      </p:nvGrpSpPr>
      <p:grpSpPr>
        <a:xfrm>
          <a:off x="0" y="0"/>
          <a:ext cx="0" cy="0"/>
          <a:chOff x="0" y="0"/>
          <a:chExt cx="0" cy="0"/>
        </a:xfrm>
      </p:grpSpPr>
      <p:sp>
        <p:nvSpPr>
          <p:cNvPr id="4292" name="Google Shape;4292;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3" name="Google Shape;429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6" name="Shape 4296"/>
        <p:cNvGrpSpPr/>
        <p:nvPr/>
      </p:nvGrpSpPr>
      <p:grpSpPr>
        <a:xfrm>
          <a:off x="0" y="0"/>
          <a:ext cx="0" cy="0"/>
          <a:chOff x="0" y="0"/>
          <a:chExt cx="0" cy="0"/>
        </a:xfrm>
      </p:grpSpPr>
      <p:sp>
        <p:nvSpPr>
          <p:cNvPr id="4297" name="Google Shape;4297;p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8" name="Google Shape;429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0" name="Google Shape;361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11" name="Google Shape;3611;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3" name="Shape 4303"/>
        <p:cNvGrpSpPr/>
        <p:nvPr/>
      </p:nvGrpSpPr>
      <p:grpSpPr>
        <a:xfrm>
          <a:off x="0" y="0"/>
          <a:ext cx="0" cy="0"/>
          <a:chOff x="0" y="0"/>
          <a:chExt cx="0" cy="0"/>
        </a:xfrm>
      </p:grpSpPr>
      <p:sp>
        <p:nvSpPr>
          <p:cNvPr id="4304" name="Google Shape;4304;p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5" name="Google Shape;430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9" name="Shape 4309"/>
        <p:cNvGrpSpPr/>
        <p:nvPr/>
      </p:nvGrpSpPr>
      <p:grpSpPr>
        <a:xfrm>
          <a:off x="0" y="0"/>
          <a:ext cx="0" cy="0"/>
          <a:chOff x="0" y="0"/>
          <a:chExt cx="0" cy="0"/>
        </a:xfrm>
      </p:grpSpPr>
      <p:sp>
        <p:nvSpPr>
          <p:cNvPr id="4310" name="Google Shape;4310;p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1" name="Google Shape;4311;p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5" name="Shape 4315"/>
        <p:cNvGrpSpPr/>
        <p:nvPr/>
      </p:nvGrpSpPr>
      <p:grpSpPr>
        <a:xfrm>
          <a:off x="0" y="0"/>
          <a:ext cx="0" cy="0"/>
          <a:chOff x="0" y="0"/>
          <a:chExt cx="0" cy="0"/>
        </a:xfrm>
      </p:grpSpPr>
      <p:sp>
        <p:nvSpPr>
          <p:cNvPr id="4316" name="Google Shape;4316;p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7" name="Google Shape;4317;p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3" name="Shape 4323"/>
        <p:cNvGrpSpPr/>
        <p:nvPr/>
      </p:nvGrpSpPr>
      <p:grpSpPr>
        <a:xfrm>
          <a:off x="0" y="0"/>
          <a:ext cx="0" cy="0"/>
          <a:chOff x="0" y="0"/>
          <a:chExt cx="0" cy="0"/>
        </a:xfrm>
      </p:grpSpPr>
      <p:sp>
        <p:nvSpPr>
          <p:cNvPr id="4324" name="Google Shape;4324;p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5" name="Google Shape;432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p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4" name="Google Shape;4334;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9" name="Shape 4339"/>
        <p:cNvGrpSpPr/>
        <p:nvPr/>
      </p:nvGrpSpPr>
      <p:grpSpPr>
        <a:xfrm>
          <a:off x="0" y="0"/>
          <a:ext cx="0" cy="0"/>
          <a:chOff x="0" y="0"/>
          <a:chExt cx="0" cy="0"/>
        </a:xfrm>
      </p:grpSpPr>
      <p:sp>
        <p:nvSpPr>
          <p:cNvPr id="4340" name="Google Shape;4340;p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1" name="Google Shape;434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6" name="Shape 4346"/>
        <p:cNvGrpSpPr/>
        <p:nvPr/>
      </p:nvGrpSpPr>
      <p:grpSpPr>
        <a:xfrm>
          <a:off x="0" y="0"/>
          <a:ext cx="0" cy="0"/>
          <a:chOff x="0" y="0"/>
          <a:chExt cx="0" cy="0"/>
        </a:xfrm>
      </p:grpSpPr>
      <p:sp>
        <p:nvSpPr>
          <p:cNvPr id="4347" name="Google Shape;4347;p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8" name="Google Shape;4348;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2" name="Shape 4352"/>
        <p:cNvGrpSpPr/>
        <p:nvPr/>
      </p:nvGrpSpPr>
      <p:grpSpPr>
        <a:xfrm>
          <a:off x="0" y="0"/>
          <a:ext cx="0" cy="0"/>
          <a:chOff x="0" y="0"/>
          <a:chExt cx="0" cy="0"/>
        </a:xfrm>
      </p:grpSpPr>
      <p:sp>
        <p:nvSpPr>
          <p:cNvPr id="4353" name="Google Shape;4353;p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4" name="Google Shape;435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9" name="Shape 4359"/>
        <p:cNvGrpSpPr/>
        <p:nvPr/>
      </p:nvGrpSpPr>
      <p:grpSpPr>
        <a:xfrm>
          <a:off x="0" y="0"/>
          <a:ext cx="0" cy="0"/>
          <a:chOff x="0" y="0"/>
          <a:chExt cx="0" cy="0"/>
        </a:xfrm>
      </p:grpSpPr>
      <p:sp>
        <p:nvSpPr>
          <p:cNvPr id="4360" name="Google Shape;4360;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1" name="Google Shape;4361;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5" name="Shape 4365"/>
        <p:cNvGrpSpPr/>
        <p:nvPr/>
      </p:nvGrpSpPr>
      <p:grpSpPr>
        <a:xfrm>
          <a:off x="0" y="0"/>
          <a:ext cx="0" cy="0"/>
          <a:chOff x="0" y="0"/>
          <a:chExt cx="0" cy="0"/>
        </a:xfrm>
      </p:grpSpPr>
      <p:sp>
        <p:nvSpPr>
          <p:cNvPr id="4366" name="Google Shape;4366;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7" name="Google Shape;436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9" name="Shape 3619"/>
        <p:cNvGrpSpPr/>
        <p:nvPr/>
      </p:nvGrpSpPr>
      <p:grpSpPr>
        <a:xfrm>
          <a:off x="0" y="0"/>
          <a:ext cx="0" cy="0"/>
          <a:chOff x="0" y="0"/>
          <a:chExt cx="0" cy="0"/>
        </a:xfrm>
      </p:grpSpPr>
      <p:sp>
        <p:nvSpPr>
          <p:cNvPr id="3620" name="Google Shape;36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1.3.b</a:t>
            </a:r>
            <a:endParaRPr/>
          </a:p>
          <a:p>
            <a:pPr indent="0" lvl="0" marL="0" rtl="0" algn="l">
              <a:lnSpc>
                <a:spcPct val="100000"/>
              </a:lnSpc>
              <a:spcBef>
                <a:spcPts val="0"/>
              </a:spcBef>
              <a:spcAft>
                <a:spcPts val="0"/>
              </a:spcAft>
              <a:buSzPts val="1100"/>
              <a:buNone/>
            </a:pPr>
            <a:r>
              <a:t/>
            </a:r>
            <a:endParaRPr/>
          </a:p>
        </p:txBody>
      </p:sp>
      <p:sp>
        <p:nvSpPr>
          <p:cNvPr id="3621" name="Google Shape;3621;p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p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3" name="Google Shape;4373;p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p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0" name="Google Shape;4380;p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5" name="Shape 4385"/>
        <p:cNvGrpSpPr/>
        <p:nvPr/>
      </p:nvGrpSpPr>
      <p:grpSpPr>
        <a:xfrm>
          <a:off x="0" y="0"/>
          <a:ext cx="0" cy="0"/>
          <a:chOff x="0" y="0"/>
          <a:chExt cx="0" cy="0"/>
        </a:xfrm>
      </p:grpSpPr>
      <p:sp>
        <p:nvSpPr>
          <p:cNvPr id="4386" name="Google Shape;4386;p8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7" name="Google Shape;438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2" name="Shape 4392"/>
        <p:cNvGrpSpPr/>
        <p:nvPr/>
      </p:nvGrpSpPr>
      <p:grpSpPr>
        <a:xfrm>
          <a:off x="0" y="0"/>
          <a:ext cx="0" cy="0"/>
          <a:chOff x="0" y="0"/>
          <a:chExt cx="0" cy="0"/>
        </a:xfrm>
      </p:grpSpPr>
      <p:sp>
        <p:nvSpPr>
          <p:cNvPr id="4393" name="Google Shape;4393;p83:notes"/>
          <p:cNvSpPr txBox="1"/>
          <p:nvPr>
            <p:ph idx="1" type="body"/>
          </p:nvPr>
        </p:nvSpPr>
        <p:spPr>
          <a:xfrm>
            <a:off x="914400" y="4343400"/>
            <a:ext cx="5029200" cy="122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p:txBody>
      </p:sp>
      <p:sp>
        <p:nvSpPr>
          <p:cNvPr id="4394" name="Google Shape;4394;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3" name="Shape 4403"/>
        <p:cNvGrpSpPr/>
        <p:nvPr/>
      </p:nvGrpSpPr>
      <p:grpSpPr>
        <a:xfrm>
          <a:off x="0" y="0"/>
          <a:ext cx="0" cy="0"/>
          <a:chOff x="0" y="0"/>
          <a:chExt cx="0" cy="0"/>
        </a:xfrm>
      </p:grpSpPr>
      <p:sp>
        <p:nvSpPr>
          <p:cNvPr id="4404" name="Google Shape;440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5" name="Google Shape;4405;p8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6" name="Google Shape;4406;p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0" name="Shape 4410"/>
        <p:cNvGrpSpPr/>
        <p:nvPr/>
      </p:nvGrpSpPr>
      <p:grpSpPr>
        <a:xfrm>
          <a:off x="0" y="0"/>
          <a:ext cx="0" cy="0"/>
          <a:chOff x="0" y="0"/>
          <a:chExt cx="0" cy="0"/>
        </a:xfrm>
      </p:grpSpPr>
      <p:sp>
        <p:nvSpPr>
          <p:cNvPr id="4411" name="Google Shape;4411;p8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412" name="Google Shape;4412;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3" name="Google Shape;4413;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The last definition is really at the heart of geography.  Maps are the tools of geographers:  If something can be mapped, it’s geography.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7" name="Shape 4417"/>
        <p:cNvGrpSpPr/>
        <p:nvPr/>
      </p:nvGrpSpPr>
      <p:grpSpPr>
        <a:xfrm>
          <a:off x="0" y="0"/>
          <a:ext cx="0" cy="0"/>
          <a:chOff x="0" y="0"/>
          <a:chExt cx="0" cy="0"/>
        </a:xfrm>
      </p:grpSpPr>
      <p:sp>
        <p:nvSpPr>
          <p:cNvPr id="4418" name="Google Shape;4418;p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9" name="Google Shape;4419;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4" name="Shape 4424"/>
        <p:cNvGrpSpPr/>
        <p:nvPr/>
      </p:nvGrpSpPr>
      <p:grpSpPr>
        <a:xfrm>
          <a:off x="0" y="0"/>
          <a:ext cx="0" cy="0"/>
          <a:chOff x="0" y="0"/>
          <a:chExt cx="0" cy="0"/>
        </a:xfrm>
      </p:grpSpPr>
      <p:sp>
        <p:nvSpPr>
          <p:cNvPr id="4425" name="Google Shape;4425;p8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6" name="Google Shape;4426;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1" name="Shape 4481"/>
        <p:cNvGrpSpPr/>
        <p:nvPr/>
      </p:nvGrpSpPr>
      <p:grpSpPr>
        <a:xfrm>
          <a:off x="0" y="0"/>
          <a:ext cx="0" cy="0"/>
          <a:chOff x="0" y="0"/>
          <a:chExt cx="0" cy="0"/>
        </a:xfrm>
      </p:grpSpPr>
      <p:sp>
        <p:nvSpPr>
          <p:cNvPr id="4482" name="Google Shape;4482;p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3" name="Google Shape;4483;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0" name="Shape 4490"/>
        <p:cNvGrpSpPr/>
        <p:nvPr/>
      </p:nvGrpSpPr>
      <p:grpSpPr>
        <a:xfrm>
          <a:off x="0" y="0"/>
          <a:ext cx="0" cy="0"/>
          <a:chOff x="0" y="0"/>
          <a:chExt cx="0" cy="0"/>
        </a:xfrm>
      </p:grpSpPr>
      <p:sp>
        <p:nvSpPr>
          <p:cNvPr id="4491" name="Google Shape;4491;p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2" name="Google Shape;4492;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9" name="Google Shape;3629;p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9" name="Shape 4499"/>
        <p:cNvGrpSpPr/>
        <p:nvPr/>
      </p:nvGrpSpPr>
      <p:grpSpPr>
        <a:xfrm>
          <a:off x="0" y="0"/>
          <a:ext cx="0" cy="0"/>
          <a:chOff x="0" y="0"/>
          <a:chExt cx="0" cy="0"/>
        </a:xfrm>
      </p:grpSpPr>
      <p:sp>
        <p:nvSpPr>
          <p:cNvPr id="4500" name="Google Shape;4500;p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1" name="Google Shape;4501;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1" name="Google Shape;4511;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512" name="Google Shape;4512;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7" name="Shape 4517"/>
        <p:cNvGrpSpPr/>
        <p:nvPr/>
      </p:nvGrpSpPr>
      <p:grpSpPr>
        <a:xfrm>
          <a:off x="0" y="0"/>
          <a:ext cx="0" cy="0"/>
          <a:chOff x="0" y="0"/>
          <a:chExt cx="0" cy="0"/>
        </a:xfrm>
      </p:grpSpPr>
      <p:sp>
        <p:nvSpPr>
          <p:cNvPr id="4518" name="Google Shape;4518;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9" name="Google Shape;4519;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520" name="Google Shape;4520;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8" name="Shape 4528"/>
        <p:cNvGrpSpPr/>
        <p:nvPr/>
      </p:nvGrpSpPr>
      <p:grpSpPr>
        <a:xfrm>
          <a:off x="0" y="0"/>
          <a:ext cx="0" cy="0"/>
          <a:chOff x="0" y="0"/>
          <a:chExt cx="0" cy="0"/>
        </a:xfrm>
      </p:grpSpPr>
      <p:sp>
        <p:nvSpPr>
          <p:cNvPr id="4529" name="Google Shape;4529;p93:notes"/>
          <p:cNvSpPr/>
          <p:nvPr>
            <p:ph idx="2" type="sldImg"/>
          </p:nvPr>
        </p:nvSpPr>
        <p:spPr>
          <a:xfrm>
            <a:off x="38121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0" name="Google Shape;4530;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5" name="Shape 4535"/>
        <p:cNvGrpSpPr/>
        <p:nvPr/>
      </p:nvGrpSpPr>
      <p:grpSpPr>
        <a:xfrm>
          <a:off x="0" y="0"/>
          <a:ext cx="0" cy="0"/>
          <a:chOff x="0" y="0"/>
          <a:chExt cx="0" cy="0"/>
        </a:xfrm>
      </p:grpSpPr>
      <p:sp>
        <p:nvSpPr>
          <p:cNvPr id="4536" name="Google Shape;4536;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7" name="Google Shape;4537;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2" name="Shape 4542"/>
        <p:cNvGrpSpPr/>
        <p:nvPr/>
      </p:nvGrpSpPr>
      <p:grpSpPr>
        <a:xfrm>
          <a:off x="0" y="0"/>
          <a:ext cx="0" cy="0"/>
          <a:chOff x="0" y="0"/>
          <a:chExt cx="0" cy="0"/>
        </a:xfrm>
      </p:grpSpPr>
      <p:sp>
        <p:nvSpPr>
          <p:cNvPr id="4543" name="Google Shape;4543;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4" name="Google Shape;454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p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0" name="Google Shape;4550;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7" name="Google Shape;455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2" name="Shape 4562"/>
        <p:cNvGrpSpPr/>
        <p:nvPr/>
      </p:nvGrpSpPr>
      <p:grpSpPr>
        <a:xfrm>
          <a:off x="0" y="0"/>
          <a:ext cx="0" cy="0"/>
          <a:chOff x="0" y="0"/>
          <a:chExt cx="0" cy="0"/>
        </a:xfrm>
      </p:grpSpPr>
      <p:sp>
        <p:nvSpPr>
          <p:cNvPr id="4563" name="Google Shape;4563;p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4" name="Google Shape;4564;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0" name="Shape 4570"/>
        <p:cNvGrpSpPr/>
        <p:nvPr/>
      </p:nvGrpSpPr>
      <p:grpSpPr>
        <a:xfrm>
          <a:off x="0" y="0"/>
          <a:ext cx="0" cy="0"/>
          <a:chOff x="0" y="0"/>
          <a:chExt cx="0" cy="0"/>
        </a:xfrm>
      </p:grpSpPr>
      <p:sp>
        <p:nvSpPr>
          <p:cNvPr id="4571" name="Google Shape;4571;p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2" name="Google Shape;4572;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10" Type="http://schemas.openxmlformats.org/officeDocument/2006/relationships/image" Target="../media/image18.png"/><Relationship Id="rId9"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2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77.xml"/><Relationship Id="rId10" Type="http://schemas.openxmlformats.org/officeDocument/2006/relationships/slideLayout" Target="../slideLayouts/slideLayout76.xml"/><Relationship Id="rId12" Type="http://schemas.openxmlformats.org/officeDocument/2006/relationships/theme" Target="../theme/theme55.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88.xml"/><Relationship Id="rId10" Type="http://schemas.openxmlformats.org/officeDocument/2006/relationships/slideLayout" Target="../slideLayouts/slideLayout87.xml"/><Relationship Id="rId12" Type="http://schemas.openxmlformats.org/officeDocument/2006/relationships/theme" Target="../theme/theme14.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99.xml"/><Relationship Id="rId10" Type="http://schemas.openxmlformats.org/officeDocument/2006/relationships/slideLayout" Target="../slideLayouts/slideLayout98.xml"/><Relationship Id="rId12" Type="http://schemas.openxmlformats.org/officeDocument/2006/relationships/theme" Target="../theme/theme18.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18" Type="http://schemas.openxmlformats.org/officeDocument/2006/relationships/theme" Target="../theme/theme45.xml"/><Relationship Id="rId7" Type="http://schemas.openxmlformats.org/officeDocument/2006/relationships/slideLayout" Target="../slideLayouts/slideLayout126.xml"/><Relationship Id="rId8" Type="http://schemas.openxmlformats.org/officeDocument/2006/relationships/slideLayout" Target="../slideLayouts/slideLayout12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153.xml"/><Relationship Id="rId10" Type="http://schemas.openxmlformats.org/officeDocument/2006/relationships/slideLayout" Target="../slideLayouts/slideLayout152.xml"/><Relationship Id="rId12" Type="http://schemas.openxmlformats.org/officeDocument/2006/relationships/theme" Target="../theme/theme38.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1" Type="http://schemas.openxmlformats.org/officeDocument/2006/relationships/theme" Target="../theme/theme54.xml"/><Relationship Id="rId10" Type="http://schemas.openxmlformats.org/officeDocument/2006/relationships/slideLayout" Target="../slideLayouts/slideLayout174.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185.xml"/><Relationship Id="rId10" Type="http://schemas.openxmlformats.org/officeDocument/2006/relationships/slideLayout" Target="../slideLayouts/slideLayout184.xml"/><Relationship Id="rId13" Type="http://schemas.openxmlformats.org/officeDocument/2006/relationships/theme" Target="../theme/theme49.xml"/><Relationship Id="rId12" Type="http://schemas.openxmlformats.org/officeDocument/2006/relationships/slideLayout" Target="../slideLayouts/slideLayout186.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196.xml"/><Relationship Id="rId10" Type="http://schemas.openxmlformats.org/officeDocument/2006/relationships/slideLayout" Target="../slideLayouts/slideLayout195.xml"/><Relationship Id="rId13" Type="http://schemas.openxmlformats.org/officeDocument/2006/relationships/slideLayout" Target="../slideLayouts/slideLayout198.xml"/><Relationship Id="rId12" Type="http://schemas.openxmlformats.org/officeDocument/2006/relationships/slideLayout" Target="../slideLayouts/slideLayout197.xml"/><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theme" Target="../theme/theme30.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1" Type="http://schemas.openxmlformats.org/officeDocument/2006/relationships/slideLayout" Target="../slideLayouts/slideLayout225.xml"/><Relationship Id="rId10" Type="http://schemas.openxmlformats.org/officeDocument/2006/relationships/slideLayout" Target="../slideLayouts/slideLayout224.xml"/><Relationship Id="rId13" Type="http://schemas.openxmlformats.org/officeDocument/2006/relationships/theme" Target="../theme/theme23.xml"/><Relationship Id="rId12" Type="http://schemas.openxmlformats.org/officeDocument/2006/relationships/slideLayout" Target="../slideLayouts/slideLayout226.xml"/><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22" Type="http://schemas.openxmlformats.org/officeDocument/2006/relationships/slideLayout" Target="../slideLayouts/slideLayout32.xml"/><Relationship Id="rId10" Type="http://schemas.openxmlformats.org/officeDocument/2006/relationships/slideLayout" Target="../slideLayouts/slideLayout20.xml"/><Relationship Id="rId21" Type="http://schemas.openxmlformats.org/officeDocument/2006/relationships/slideLayout" Target="../slideLayouts/slideLayout31.xml"/><Relationship Id="rId13" Type="http://schemas.openxmlformats.org/officeDocument/2006/relationships/slideLayout" Target="../slideLayouts/slideLayout23.xml"/><Relationship Id="rId24" Type="http://schemas.openxmlformats.org/officeDocument/2006/relationships/theme" Target="../theme/theme1.xml"/><Relationship Id="rId12" Type="http://schemas.openxmlformats.org/officeDocument/2006/relationships/slideLayout" Target="../slideLayouts/slideLayout22.xml"/><Relationship Id="rId23" Type="http://schemas.openxmlformats.org/officeDocument/2006/relationships/slideLayout" Target="../slideLayouts/slideLayout33.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1" Type="http://schemas.openxmlformats.org/officeDocument/2006/relationships/slideLayout" Target="../slideLayouts/slideLayout244.xml"/><Relationship Id="rId10" Type="http://schemas.openxmlformats.org/officeDocument/2006/relationships/slideLayout" Target="../slideLayouts/slideLayout243.xml"/><Relationship Id="rId12" Type="http://schemas.openxmlformats.org/officeDocument/2006/relationships/theme" Target="../theme/theme60.xml"/><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s>
</file>

<file path=ppt/slideMasters/_rels/slideMaster32.xml.rels><?xml version="1.0" encoding="UTF-8" standalone="yes"?><Relationships xmlns="http://schemas.openxmlformats.org/package/2006/relationships"><Relationship Id="rId11" Type="http://schemas.openxmlformats.org/officeDocument/2006/relationships/slideLayout" Target="../slideLayouts/slideLayout255.xml"/><Relationship Id="rId10" Type="http://schemas.openxmlformats.org/officeDocument/2006/relationships/slideLayout" Target="../slideLayouts/slideLayout254.xml"/><Relationship Id="rId13" Type="http://schemas.openxmlformats.org/officeDocument/2006/relationships/theme" Target="../theme/theme16.xml"/><Relationship Id="rId12" Type="http://schemas.openxmlformats.org/officeDocument/2006/relationships/slideLayout" Target="../slideLayouts/slideLayout256.xml"/><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1" Type="http://schemas.openxmlformats.org/officeDocument/2006/relationships/slideLayout" Target="../slideLayouts/slideLayout268.xml"/><Relationship Id="rId10" Type="http://schemas.openxmlformats.org/officeDocument/2006/relationships/slideLayout" Target="../slideLayouts/slideLayout267.xml"/><Relationship Id="rId13" Type="http://schemas.openxmlformats.org/officeDocument/2006/relationships/theme" Target="../theme/theme57.xml"/><Relationship Id="rId12" Type="http://schemas.openxmlformats.org/officeDocument/2006/relationships/slideLayout" Target="../slideLayouts/slideLayout269.xml"/><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2" Type="http://schemas.openxmlformats.org/officeDocument/2006/relationships/theme" Target="../theme/theme3.xml"/><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1" Type="http://schemas.openxmlformats.org/officeDocument/2006/relationships/slideLayout" Target="../slideLayouts/slideLayout302.xml"/><Relationship Id="rId10" Type="http://schemas.openxmlformats.org/officeDocument/2006/relationships/slideLayout" Target="../slideLayouts/slideLayout301.xml"/><Relationship Id="rId12" Type="http://schemas.openxmlformats.org/officeDocument/2006/relationships/theme" Target="../theme/theme40.xml"/><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s>
</file>

<file path=ppt/slideMasters/_rels/slideMaster39.xml.rels><?xml version="1.0" encoding="UTF-8" standalone="yes"?><Relationships xmlns="http://schemas.openxmlformats.org/package/2006/relationships"><Relationship Id="rId11" Type="http://schemas.openxmlformats.org/officeDocument/2006/relationships/slideLayout" Target="../slideLayouts/slideLayout313.xml"/><Relationship Id="rId10" Type="http://schemas.openxmlformats.org/officeDocument/2006/relationships/slideLayout" Target="../slideLayouts/slideLayout312.xml"/><Relationship Id="rId12" Type="http://schemas.openxmlformats.org/officeDocument/2006/relationships/theme" Target="../theme/theme41.xml"/><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1" Type="http://schemas.openxmlformats.org/officeDocument/2006/relationships/slideLayout" Target="../slideLayouts/slideLayout324.xml"/><Relationship Id="rId10" Type="http://schemas.openxmlformats.org/officeDocument/2006/relationships/slideLayout" Target="../slideLayouts/slideLayout323.xml"/><Relationship Id="rId12" Type="http://schemas.openxmlformats.org/officeDocument/2006/relationships/theme" Target="../theme/theme20.xml"/><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2" Type="http://schemas.openxmlformats.org/officeDocument/2006/relationships/theme" Target="../theme/theme34.xml"/><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1" Type="http://schemas.openxmlformats.org/officeDocument/2006/relationships/slideLayout" Target="../slideLayouts/slideLayout382.xml"/><Relationship Id="rId10" Type="http://schemas.openxmlformats.org/officeDocument/2006/relationships/slideLayout" Target="../slideLayouts/slideLayout381.xml"/><Relationship Id="rId12" Type="http://schemas.openxmlformats.org/officeDocument/2006/relationships/theme" Target="../theme/theme58.xml"/><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1" Type="http://schemas.openxmlformats.org/officeDocument/2006/relationships/slideLayout" Target="../slideLayouts/slideLayout411.xml"/><Relationship Id="rId10" Type="http://schemas.openxmlformats.org/officeDocument/2006/relationships/slideLayout" Target="../slideLayouts/slideLayout410.xml"/><Relationship Id="rId12" Type="http://schemas.openxmlformats.org/officeDocument/2006/relationships/theme" Target="../theme/theme13.xml"/><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1" Type="http://schemas.openxmlformats.org/officeDocument/2006/relationships/slideLayout" Target="../slideLayouts/slideLayout428.xml"/><Relationship Id="rId10" Type="http://schemas.openxmlformats.org/officeDocument/2006/relationships/slideLayout" Target="../slideLayouts/slideLayout427.xml"/><Relationship Id="rId13" Type="http://schemas.openxmlformats.org/officeDocument/2006/relationships/theme" Target="../theme/theme21.xml"/><Relationship Id="rId12" Type="http://schemas.openxmlformats.org/officeDocument/2006/relationships/slideLayout" Target="../slideLayouts/slideLayout429.xml"/><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1" Type="http://schemas.openxmlformats.org/officeDocument/2006/relationships/slideLayout" Target="../slideLayouts/slideLayout446.xml"/><Relationship Id="rId10" Type="http://schemas.openxmlformats.org/officeDocument/2006/relationships/slideLayout" Target="../slideLayouts/slideLayout445.xml"/><Relationship Id="rId13" Type="http://schemas.openxmlformats.org/officeDocument/2006/relationships/theme" Target="../theme/theme64.xml"/><Relationship Id="rId12" Type="http://schemas.openxmlformats.org/officeDocument/2006/relationships/slideLayout" Target="../slideLayouts/slideLayout447.xml"/><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s>
</file>

<file path=ppt/slideMasters/_rels/slideMaster61.xml.rels><?xml version="1.0" encoding="UTF-8" standalone="yes"?><Relationships xmlns="http://schemas.openxmlformats.org/package/2006/relationships"><Relationship Id="rId11" Type="http://schemas.openxmlformats.org/officeDocument/2006/relationships/slideLayout" Target="../slideLayouts/slideLayout458.xml"/><Relationship Id="rId10" Type="http://schemas.openxmlformats.org/officeDocument/2006/relationships/slideLayout" Target="../slideLayouts/slideLayout457.xml"/><Relationship Id="rId12" Type="http://schemas.openxmlformats.org/officeDocument/2006/relationships/theme" Target="../theme/theme35.xml"/><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s>
</file>

<file path=ppt/slideMasters/_rels/slideMaster62.xml.rels><?xml version="1.0" encoding="UTF-8" standalone="yes"?><Relationships xmlns="http://schemas.openxmlformats.org/package/2006/relationships"><Relationship Id="rId11" Type="http://schemas.openxmlformats.org/officeDocument/2006/relationships/slideLayout" Target="../slideLayouts/slideLayout468.xml"/><Relationship Id="rId10" Type="http://schemas.openxmlformats.org/officeDocument/2006/relationships/slideLayout" Target="../slideLayouts/slideLayout467.xml"/><Relationship Id="rId13" Type="http://schemas.openxmlformats.org/officeDocument/2006/relationships/theme" Target="../theme/theme11.xml"/><Relationship Id="rId12" Type="http://schemas.openxmlformats.org/officeDocument/2006/relationships/slideLayout" Target="../slideLayouts/slideLayout469.xml"/><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1" Type="http://schemas.openxmlformats.org/officeDocument/2006/relationships/slideLayout" Target="../slideLayouts/slideLayout491.xml"/><Relationship Id="rId10" Type="http://schemas.openxmlformats.org/officeDocument/2006/relationships/slideLayout" Target="../slideLayouts/slideLayout490.xml"/><Relationship Id="rId12" Type="http://schemas.openxmlformats.org/officeDocument/2006/relationships/theme" Target="../theme/theme10.xml"/><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9" Type="http://schemas.openxmlformats.org/officeDocument/2006/relationships/slideLayout" Target="../slideLayouts/slideLayout489.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61.png"/><Relationship Id="rId6" Type="http://schemas.openxmlformats.org/officeDocument/2006/relationships/image" Target="../media/image54.png"/><Relationship Id="rId7" Type="http://schemas.openxmlformats.org/officeDocument/2006/relationships/image" Target="../media/image6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5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00.xml"/><Relationship Id="rId3" Type="http://schemas.openxmlformats.org/officeDocument/2006/relationships/hyperlink" Target="https://c402277.ssl.cf1.rackcdn.com/photos/1578/images/carousel_small/Tigers_Main_8.9.2012_TIgers_are_Revered_by_millions_HI_204421.jpg?1345547895" TargetMode="External"/><Relationship Id="rId4" Type="http://schemas.openxmlformats.org/officeDocument/2006/relationships/image" Target="../media/image162.jpg"/><Relationship Id="rId5" Type="http://schemas.openxmlformats.org/officeDocument/2006/relationships/hyperlink" Target="http://content.artofmanliness.com/uploads/2008/07/coral-snake.jpg" TargetMode="External"/><Relationship Id="rId6" Type="http://schemas.openxmlformats.org/officeDocument/2006/relationships/image" Target="../media/image169.jpg"/><Relationship Id="rId7" Type="http://schemas.openxmlformats.org/officeDocument/2006/relationships/hyperlink" Target="http://upload.wikimedia.org/wikipedia/commons/2/25/Hogna_lenta_18.jpg" TargetMode="External"/><Relationship Id="rId8" Type="http://schemas.openxmlformats.org/officeDocument/2006/relationships/image" Target="../media/image164.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1.xml"/><Relationship Id="rId3" Type="http://schemas.openxmlformats.org/officeDocument/2006/relationships/image" Target="../media/image170.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02.xml"/><Relationship Id="rId3" Type="http://schemas.openxmlformats.org/officeDocument/2006/relationships/image" Target="../media/image178.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5.xml"/><Relationship Id="rId3" Type="http://schemas.openxmlformats.org/officeDocument/2006/relationships/image" Target="../media/image13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6.xml"/><Relationship Id="rId3" Type="http://schemas.openxmlformats.org/officeDocument/2006/relationships/image" Target="../media/image1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7.xml"/><Relationship Id="rId3" Type="http://schemas.openxmlformats.org/officeDocument/2006/relationships/image" Target="../media/image17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8.xml"/><Relationship Id="rId3" Type="http://schemas.openxmlformats.org/officeDocument/2006/relationships/image" Target="../media/image19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9.xml"/><Relationship Id="rId3" Type="http://schemas.openxmlformats.org/officeDocument/2006/relationships/image" Target="../media/image17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5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12.xml"/><Relationship Id="rId3" Type="http://schemas.openxmlformats.org/officeDocument/2006/relationships/image" Target="../media/image17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7.xml"/><Relationship Id="rId3" Type="http://schemas.openxmlformats.org/officeDocument/2006/relationships/image" Target="../media/image17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8.xml"/><Relationship Id="rId3" Type="http://schemas.openxmlformats.org/officeDocument/2006/relationships/image" Target="../media/image17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9.xml"/><Relationship Id="rId3" Type="http://schemas.openxmlformats.org/officeDocument/2006/relationships/image" Target="../media/image1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6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20.xml"/><Relationship Id="rId3" Type="http://schemas.openxmlformats.org/officeDocument/2006/relationships/image" Target="../media/image182.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1.xml"/><Relationship Id="rId3" Type="http://schemas.openxmlformats.org/officeDocument/2006/relationships/image" Target="../media/image180.jpg"/><Relationship Id="rId4" Type="http://schemas.openxmlformats.org/officeDocument/2006/relationships/image" Target="../media/image19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2.xml"/><Relationship Id="rId3" Type="http://schemas.openxmlformats.org/officeDocument/2006/relationships/image" Target="../media/image18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3.xml"/><Relationship Id="rId3" Type="http://schemas.openxmlformats.org/officeDocument/2006/relationships/image" Target="../media/image177.png"/><Relationship Id="rId4" Type="http://schemas.openxmlformats.org/officeDocument/2006/relationships/image" Target="../media/image186.jpg"/><Relationship Id="rId5" Type="http://schemas.openxmlformats.org/officeDocument/2006/relationships/image" Target="../media/image1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4.xml"/><Relationship Id="rId3" Type="http://schemas.openxmlformats.org/officeDocument/2006/relationships/image" Target="../media/image185.jpg"/><Relationship Id="rId4" Type="http://schemas.openxmlformats.org/officeDocument/2006/relationships/image" Target="../media/image187.png"/><Relationship Id="rId5" Type="http://schemas.openxmlformats.org/officeDocument/2006/relationships/image" Target="../media/image15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6.xml"/><Relationship Id="rId3" Type="http://schemas.openxmlformats.org/officeDocument/2006/relationships/image" Target="../media/image175.jpg"/><Relationship Id="rId4" Type="http://schemas.openxmlformats.org/officeDocument/2006/relationships/image" Target="../media/image179.jpg"/><Relationship Id="rId5" Type="http://schemas.openxmlformats.org/officeDocument/2006/relationships/image" Target="../media/image15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7.xml"/><Relationship Id="rId3" Type="http://schemas.openxmlformats.org/officeDocument/2006/relationships/image" Target="../media/image197.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8.xml"/><Relationship Id="rId3" Type="http://schemas.openxmlformats.org/officeDocument/2006/relationships/image" Target="../media/image19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6.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1.xml"/><Relationship Id="rId3" Type="http://schemas.openxmlformats.org/officeDocument/2006/relationships/image" Target="../media/image183.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4.xml"/><Relationship Id="rId3" Type="http://schemas.openxmlformats.org/officeDocument/2006/relationships/image" Target="../media/image190.png"/><Relationship Id="rId4" Type="http://schemas.openxmlformats.org/officeDocument/2006/relationships/image" Target="../media/image196.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137.xml"/><Relationship Id="rId3" Type="http://schemas.openxmlformats.org/officeDocument/2006/relationships/image" Target="../media/image195.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27.xml"/><Relationship Id="rId2" Type="http://schemas.openxmlformats.org/officeDocument/2006/relationships/notesSlide" Target="../notesSlides/notesSlide138.xml"/><Relationship Id="rId3" Type="http://schemas.openxmlformats.org/officeDocument/2006/relationships/image" Target="../media/image43.jpg"/><Relationship Id="rId4" Type="http://schemas.openxmlformats.org/officeDocument/2006/relationships/image" Target="../media/image229.png"/><Relationship Id="rId5" Type="http://schemas.openxmlformats.org/officeDocument/2006/relationships/image" Target="../media/image192.jpg"/><Relationship Id="rId6" Type="http://schemas.openxmlformats.org/officeDocument/2006/relationships/image" Target="../media/image194.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8.xml"/><Relationship Id="rId2" Type="http://schemas.openxmlformats.org/officeDocument/2006/relationships/notesSlide" Target="../notesSlides/notesSlide139.xml"/><Relationship Id="rId3" Type="http://schemas.openxmlformats.org/officeDocument/2006/relationships/image" Target="../media/image40.jpg"/><Relationship Id="rId4" Type="http://schemas.openxmlformats.org/officeDocument/2006/relationships/image" Target="../media/image192.jpg"/><Relationship Id="rId5" Type="http://schemas.openxmlformats.org/officeDocument/2006/relationships/image" Target="../media/image209.jpg"/><Relationship Id="rId6" Type="http://schemas.openxmlformats.org/officeDocument/2006/relationships/image" Target="../media/image203.jpg"/><Relationship Id="rId7" Type="http://schemas.openxmlformats.org/officeDocument/2006/relationships/image" Target="../media/image189.jpg"/><Relationship Id="rId8" Type="http://schemas.openxmlformats.org/officeDocument/2006/relationships/image" Target="../media/image20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62.jpg"/><Relationship Id="rId4" Type="http://schemas.openxmlformats.org/officeDocument/2006/relationships/image" Target="../media/image59.jpg"/><Relationship Id="rId5" Type="http://schemas.openxmlformats.org/officeDocument/2006/relationships/image" Target="../media/image63.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notesSlide" Target="../notesSlides/notesSlide140.xml"/><Relationship Id="rId3" Type="http://schemas.openxmlformats.org/officeDocument/2006/relationships/image" Target="../media/image207.jpg"/><Relationship Id="rId4" Type="http://schemas.openxmlformats.org/officeDocument/2006/relationships/image" Target="../media/image202.jpg"/><Relationship Id="rId5" Type="http://schemas.openxmlformats.org/officeDocument/2006/relationships/image" Target="../media/image212.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1.xml"/><Relationship Id="rId3" Type="http://schemas.openxmlformats.org/officeDocument/2006/relationships/image" Target="../media/image193.png"/><Relationship Id="rId4" Type="http://schemas.openxmlformats.org/officeDocument/2006/relationships/image" Target="../media/image215.jpg"/><Relationship Id="rId5" Type="http://schemas.openxmlformats.org/officeDocument/2006/relationships/image" Target="../media/image204.jpg"/><Relationship Id="rId6" Type="http://schemas.openxmlformats.org/officeDocument/2006/relationships/image" Target="../media/image213.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30.xml"/><Relationship Id="rId2" Type="http://schemas.openxmlformats.org/officeDocument/2006/relationships/notesSlide" Target="../notesSlides/notesSlide142.xml"/><Relationship Id="rId3" Type="http://schemas.openxmlformats.org/officeDocument/2006/relationships/image" Target="../media/image44.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5.xml"/><Relationship Id="rId3" Type="http://schemas.openxmlformats.org/officeDocument/2006/relationships/image" Target="../media/image20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2.xml"/><Relationship Id="rId3" Type="http://schemas.openxmlformats.org/officeDocument/2006/relationships/image" Target="../media/image214.jpg"/><Relationship Id="rId4" Type="http://schemas.openxmlformats.org/officeDocument/2006/relationships/image" Target="../media/image211.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7.xml"/><Relationship Id="rId3" Type="http://schemas.openxmlformats.org/officeDocument/2006/relationships/hyperlink" Target="http://www.educationworld.com/a_tech/tech/tech011.shtml"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8.xml"/><Relationship Id="rId3" Type="http://schemas.openxmlformats.org/officeDocument/2006/relationships/hyperlink" Target="http://webquest.sdsu.edu/task-design-worksheet.html" TargetMode="External"/><Relationship Id="rId4" Type="http://schemas.openxmlformats.org/officeDocument/2006/relationships/hyperlink" Target="https://sites.google.com/site/studentwebquesttemplate/" TargetMode="External"/><Relationship Id="rId5" Type="http://schemas.openxmlformats.org/officeDocument/2006/relationships/hyperlink" Target="http://webquest.sdsu.edu/task-design-worksheet.html" TargetMode="External"/><Relationship Id="rId6" Type="http://schemas.openxmlformats.org/officeDocument/2006/relationships/image" Target="../media/image220.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59.xml"/><Relationship Id="rId3" Type="http://schemas.openxmlformats.org/officeDocument/2006/relationships/image" Target="../media/image208.png"/><Relationship Id="rId4" Type="http://schemas.openxmlformats.org/officeDocument/2006/relationships/image" Target="../media/image201.jpg"/><Relationship Id="rId5" Type="http://schemas.openxmlformats.org/officeDocument/2006/relationships/image" Target="../media/image2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84.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60.xml"/><Relationship Id="rId3" Type="http://schemas.openxmlformats.org/officeDocument/2006/relationships/image" Target="../media/image219.png"/><Relationship Id="rId4" Type="http://schemas.openxmlformats.org/officeDocument/2006/relationships/image" Target="../media/image22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2.xml"/><Relationship Id="rId3" Type="http://schemas.openxmlformats.org/officeDocument/2006/relationships/image" Target="../media/image21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3.xml"/><Relationship Id="rId3" Type="http://schemas.openxmlformats.org/officeDocument/2006/relationships/image" Target="../media/image22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64.xml"/><Relationship Id="rId3" Type="http://schemas.openxmlformats.org/officeDocument/2006/relationships/image" Target="../media/image225.png"/><Relationship Id="rId4" Type="http://schemas.openxmlformats.org/officeDocument/2006/relationships/image" Target="../media/image222.png"/><Relationship Id="rId5" Type="http://schemas.openxmlformats.org/officeDocument/2006/relationships/image" Target="../media/image23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5.xml"/><Relationship Id="rId3" Type="http://schemas.openxmlformats.org/officeDocument/2006/relationships/image" Target="../media/image236.png"/><Relationship Id="rId4" Type="http://schemas.openxmlformats.org/officeDocument/2006/relationships/hyperlink" Target="http://commons.wikimedia.org/wiki/File:The_Metropolitan_Museum_of_Art.jpg" TargetMode="External"/><Relationship Id="rId5" Type="http://schemas.openxmlformats.org/officeDocument/2006/relationships/hyperlink" Target="http://davidleeedtech.org" TargetMode="External"/><Relationship Id="rId6" Type="http://schemas.openxmlformats.org/officeDocument/2006/relationships/hyperlink" Target="http://www.davidleeedtech.org"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6.xml"/><Relationship Id="rId3" Type="http://schemas.openxmlformats.org/officeDocument/2006/relationships/image" Target="../media/image234.jpg"/><Relationship Id="rId4" Type="http://schemas.openxmlformats.org/officeDocument/2006/relationships/hyperlink" Target="http://www.cleveland.com/entertainment/index.ssf/2008/09/cleveland_museum_of_art_acquir.html" TargetMode="External"/><Relationship Id="rId5" Type="http://schemas.openxmlformats.org/officeDocument/2006/relationships/hyperlink" Target="http://www.davidleeedtech.org"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7.xml"/><Relationship Id="rId3" Type="http://schemas.openxmlformats.org/officeDocument/2006/relationships/image" Target="../media/image21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8.xml"/><Relationship Id="rId3" Type="http://schemas.openxmlformats.org/officeDocument/2006/relationships/image" Target="../media/image21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notesSlide" Target="../notesSlides/notesSlide169.xml"/><Relationship Id="rId3" Type="http://schemas.openxmlformats.org/officeDocument/2006/relationships/image" Target="../media/image2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65.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75.xml"/><Relationship Id="rId3" Type="http://schemas.openxmlformats.org/officeDocument/2006/relationships/image" Target="../media/image243.png"/><Relationship Id="rId4" Type="http://schemas.openxmlformats.org/officeDocument/2006/relationships/image" Target="../media/image231.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76.xml"/><Relationship Id="rId3" Type="http://schemas.openxmlformats.org/officeDocument/2006/relationships/image" Target="../media/image223.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7.xml"/><Relationship Id="rId3" Type="http://schemas.openxmlformats.org/officeDocument/2006/relationships/hyperlink" Target="http://www.youtube.com/watch?v=m_bHXrTlHlg" TargetMode="External"/><Relationship Id="rId4" Type="http://schemas.openxmlformats.org/officeDocument/2006/relationships/image" Target="../media/image228.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8.xml"/><Relationship Id="rId3" Type="http://schemas.openxmlformats.org/officeDocument/2006/relationships/image" Target="../media/image23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9.xml"/><Relationship Id="rId3" Type="http://schemas.openxmlformats.org/officeDocument/2006/relationships/image" Target="../media/image2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1" Type="http://schemas.openxmlformats.org/officeDocument/2006/relationships/image" Target="../media/image256.jpg"/><Relationship Id="rId10" Type="http://schemas.openxmlformats.org/officeDocument/2006/relationships/image" Target="../media/image253.png"/><Relationship Id="rId13" Type="http://schemas.openxmlformats.org/officeDocument/2006/relationships/image" Target="../media/image248.jpg"/><Relationship Id="rId12" Type="http://schemas.openxmlformats.org/officeDocument/2006/relationships/image" Target="../media/image250.jpg"/><Relationship Id="rId1" Type="http://schemas.openxmlformats.org/officeDocument/2006/relationships/slideLayout" Target="../slideLayouts/slideLayout178.xml"/><Relationship Id="rId2" Type="http://schemas.openxmlformats.org/officeDocument/2006/relationships/notesSlide" Target="../notesSlides/notesSlide180.xml"/><Relationship Id="rId3" Type="http://schemas.openxmlformats.org/officeDocument/2006/relationships/image" Target="../media/image235.png"/><Relationship Id="rId4" Type="http://schemas.openxmlformats.org/officeDocument/2006/relationships/image" Target="../media/image226.jpg"/><Relationship Id="rId9" Type="http://schemas.openxmlformats.org/officeDocument/2006/relationships/image" Target="../media/image244.jpg"/><Relationship Id="rId5" Type="http://schemas.openxmlformats.org/officeDocument/2006/relationships/image" Target="../media/image238.jpg"/><Relationship Id="rId6" Type="http://schemas.openxmlformats.org/officeDocument/2006/relationships/image" Target="../media/image233.png"/><Relationship Id="rId7" Type="http://schemas.openxmlformats.org/officeDocument/2006/relationships/image" Target="../media/image245.jpg"/><Relationship Id="rId8" Type="http://schemas.openxmlformats.org/officeDocument/2006/relationships/image" Target="../media/image24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1.xml"/><Relationship Id="rId3" Type="http://schemas.openxmlformats.org/officeDocument/2006/relationships/image" Target="../media/image23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2.xml"/><Relationship Id="rId3" Type="http://schemas.openxmlformats.org/officeDocument/2006/relationships/image" Target="../media/image237.jpg"/><Relationship Id="rId4" Type="http://schemas.openxmlformats.org/officeDocument/2006/relationships/image" Target="../media/image241.png"/><Relationship Id="rId5" Type="http://schemas.openxmlformats.org/officeDocument/2006/relationships/image" Target="../media/image251.png"/><Relationship Id="rId6" Type="http://schemas.openxmlformats.org/officeDocument/2006/relationships/image" Target="../media/image25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3.xml"/><Relationship Id="rId3" Type="http://schemas.openxmlformats.org/officeDocument/2006/relationships/image" Target="../media/image258.png"/><Relationship Id="rId4" Type="http://schemas.openxmlformats.org/officeDocument/2006/relationships/image" Target="../media/image246.png"/><Relationship Id="rId5" Type="http://schemas.openxmlformats.org/officeDocument/2006/relationships/image" Target="../media/image25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4.xml"/><Relationship Id="rId3" Type="http://schemas.openxmlformats.org/officeDocument/2006/relationships/hyperlink" Target="http://www.youtube.com/watch?v=ictBD6U4xU4" TargetMode="External"/><Relationship Id="rId4" Type="http://schemas.openxmlformats.org/officeDocument/2006/relationships/image" Target="../media/image249.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5.xml"/><Relationship Id="rId3" Type="http://schemas.openxmlformats.org/officeDocument/2006/relationships/image" Target="../media/image261.png"/></Relationships>
</file>

<file path=ppt/slides/_rels/slide186.xml.rels><?xml version="1.0" encoding="UTF-8" standalone="yes"?><Relationships xmlns="http://schemas.openxmlformats.org/package/2006/relationships"><Relationship Id="rId11" Type="http://schemas.openxmlformats.org/officeDocument/2006/relationships/image" Target="../media/image259.jpg"/><Relationship Id="rId10" Type="http://schemas.openxmlformats.org/officeDocument/2006/relationships/image" Target="../media/image268.jpg"/><Relationship Id="rId13" Type="http://schemas.openxmlformats.org/officeDocument/2006/relationships/image" Target="../media/image263.png"/><Relationship Id="rId12" Type="http://schemas.openxmlformats.org/officeDocument/2006/relationships/image" Target="../media/image262.jpg"/><Relationship Id="rId1" Type="http://schemas.openxmlformats.org/officeDocument/2006/relationships/slideLayout" Target="../slideLayouts/slideLayout430.xml"/><Relationship Id="rId2" Type="http://schemas.openxmlformats.org/officeDocument/2006/relationships/notesSlide" Target="../notesSlides/notesSlide186.xml"/><Relationship Id="rId3" Type="http://schemas.openxmlformats.org/officeDocument/2006/relationships/image" Target="../media/image254.jpg"/><Relationship Id="rId4" Type="http://schemas.openxmlformats.org/officeDocument/2006/relationships/image" Target="../media/image247.png"/><Relationship Id="rId9" Type="http://schemas.openxmlformats.org/officeDocument/2006/relationships/image" Target="../media/image257.png"/><Relationship Id="rId5" Type="http://schemas.openxmlformats.org/officeDocument/2006/relationships/hyperlink" Target="http://wyolum.com/paper-baffle-extension-with-inkscape/" TargetMode="External"/><Relationship Id="rId6" Type="http://schemas.openxmlformats.org/officeDocument/2006/relationships/hyperlink" Target="http://wyolum.com/images/unifont.png" TargetMode="External"/><Relationship Id="rId7" Type="http://schemas.openxmlformats.org/officeDocument/2006/relationships/image" Target="../media/image267.png"/><Relationship Id="rId8" Type="http://schemas.openxmlformats.org/officeDocument/2006/relationships/image" Target="../media/image264.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7.xml"/><Relationship Id="rId3" Type="http://schemas.openxmlformats.org/officeDocument/2006/relationships/image" Target="../media/image26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8.xml"/><Relationship Id="rId3" Type="http://schemas.openxmlformats.org/officeDocument/2006/relationships/image" Target="../media/image265.png"/><Relationship Id="rId4" Type="http://schemas.openxmlformats.org/officeDocument/2006/relationships/image" Target="../media/image26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9.xml"/><Relationship Id="rId3" Type="http://schemas.openxmlformats.org/officeDocument/2006/relationships/image" Target="../media/image2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0.xml"/><Relationship Id="rId3" Type="http://schemas.openxmlformats.org/officeDocument/2006/relationships/image" Target="../media/image26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1.xml"/><Relationship Id="rId3" Type="http://schemas.openxmlformats.org/officeDocument/2006/relationships/image" Target="../media/image28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2.xml"/><Relationship Id="rId3" Type="http://schemas.openxmlformats.org/officeDocument/2006/relationships/image" Target="../media/image28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3.xml"/><Relationship Id="rId3" Type="http://schemas.openxmlformats.org/officeDocument/2006/relationships/image" Target="../media/image28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notesSlide" Target="../notesSlides/notesSlide194.xml"/><Relationship Id="rId3" Type="http://schemas.openxmlformats.org/officeDocument/2006/relationships/image" Target="../media/image280.jpg"/><Relationship Id="rId4" Type="http://schemas.openxmlformats.org/officeDocument/2006/relationships/image" Target="../media/image269.jpg"/><Relationship Id="rId5" Type="http://schemas.openxmlformats.org/officeDocument/2006/relationships/image" Target="../media/image273.jpg"/><Relationship Id="rId6" Type="http://schemas.openxmlformats.org/officeDocument/2006/relationships/image" Target="../media/image278.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49.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notesSlide" Target="../notesSlides/notesSlide196.xml"/><Relationship Id="rId3" Type="http://schemas.openxmlformats.org/officeDocument/2006/relationships/image" Target="../media/image272.png"/><Relationship Id="rId4" Type="http://schemas.openxmlformats.org/officeDocument/2006/relationships/image" Target="../media/image27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7.xml"/><Relationship Id="rId3" Type="http://schemas.openxmlformats.org/officeDocument/2006/relationships/image" Target="../media/image27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8.xml"/><Relationship Id="rId3" Type="http://schemas.openxmlformats.org/officeDocument/2006/relationships/image" Target="../media/image275.jpg"/><Relationship Id="rId4" Type="http://schemas.openxmlformats.org/officeDocument/2006/relationships/image" Target="../media/image271.jpg"/></Relationships>
</file>

<file path=ppt/slides/_rels/slide199.xml.rels><?xml version="1.0" encoding="UTF-8" standalone="yes"?><Relationships xmlns="http://schemas.openxmlformats.org/package/2006/relationships"><Relationship Id="rId10" Type="http://schemas.openxmlformats.org/officeDocument/2006/relationships/slide" Target="/ppt/slides/slide199.xml"/><Relationship Id="rId1" Type="http://schemas.openxmlformats.org/officeDocument/2006/relationships/slideLayout" Target="../slideLayouts/slideLayout470.xml"/><Relationship Id="rId2" Type="http://schemas.openxmlformats.org/officeDocument/2006/relationships/notesSlide" Target="../notesSlides/notesSlide199.xml"/><Relationship Id="rId3" Type="http://schemas.openxmlformats.org/officeDocument/2006/relationships/slide" Target="/ppt/slides/slide199.xml"/><Relationship Id="rId4" Type="http://schemas.openxmlformats.org/officeDocument/2006/relationships/slide" Target="/ppt/slides/slide199.xml"/><Relationship Id="rId9" Type="http://schemas.openxmlformats.org/officeDocument/2006/relationships/slide" Target="/ppt/slides/slide199.xml"/><Relationship Id="rId5" Type="http://schemas.openxmlformats.org/officeDocument/2006/relationships/slide" Target="/ppt/slides/slide199.xml"/><Relationship Id="rId6" Type="http://schemas.openxmlformats.org/officeDocument/2006/relationships/slide" Target="/ppt/slides/slide199.xml"/><Relationship Id="rId7" Type="http://schemas.openxmlformats.org/officeDocument/2006/relationships/slide" Target="/ppt/slides/slide199.xml"/><Relationship Id="rId8" Type="http://schemas.openxmlformats.org/officeDocument/2006/relationships/slide" Target="/ppt/slid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67.png"/><Relationship Id="rId5" Type="http://schemas.openxmlformats.org/officeDocument/2006/relationships/hyperlink" Target="mailto:Quinn.Majeski@seattle.gov" TargetMode="External"/><Relationship Id="rId6" Type="http://schemas.openxmlformats.org/officeDocument/2006/relationships/hyperlink" Target="mailto:Dongho.Chang@seattle.g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notesSlide" Target="../notesSlides/notesSlide200.xml"/><Relationship Id="rId3" Type="http://schemas.openxmlformats.org/officeDocument/2006/relationships/hyperlink" Target="http://en.wikipedia.org/wiki/Yolanda_King" TargetMode="External"/><Relationship Id="rId4" Type="http://schemas.openxmlformats.org/officeDocument/2006/relationships/hyperlink" Target="http://en.wikipedia.org/wiki/Martin_Luther_King_III" TargetMode="External"/><Relationship Id="rId5" Type="http://schemas.openxmlformats.org/officeDocument/2006/relationships/hyperlink" Target="http://en.wikipedia.org/wiki/Dexter_Scott_King" TargetMode="External"/><Relationship Id="rId6" Type="http://schemas.openxmlformats.org/officeDocument/2006/relationships/hyperlink" Target="http://en.wikipedia.org/wiki/Bernice_King" TargetMode="External"/><Relationship Id="rId7" Type="http://schemas.openxmlformats.org/officeDocument/2006/relationships/image" Target="../media/image276.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notesSlide" Target="../notesSlides/notesSlide201.xml"/><Relationship Id="rId3" Type="http://schemas.openxmlformats.org/officeDocument/2006/relationships/image" Target="../media/image279.jpg"/><Relationship Id="rId4" Type="http://schemas.openxmlformats.org/officeDocument/2006/relationships/image" Target="../media/image28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 Id="rId3" Type="http://schemas.openxmlformats.org/officeDocument/2006/relationships/image" Target="../media/image57.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60.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 Id="rId3" Type="http://schemas.openxmlformats.org/officeDocument/2006/relationships/image" Target="../media/image77.png"/><Relationship Id="rId4" Type="http://schemas.openxmlformats.org/officeDocument/2006/relationships/hyperlink" Target="https://www.moneyhabitudes.com/who-use-it/faith-based-organizations/" TargetMode="External"/><Relationship Id="rId5" Type="http://schemas.openxmlformats.org/officeDocument/2006/relationships/hyperlink" Target="https://www.moneyhabitudes.com/who-use-it/faith-based-organizations/" TargetMode="External"/><Relationship Id="rId6"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 Id="rId3" Type="http://schemas.openxmlformats.org/officeDocument/2006/relationships/image" Target="../media/image71.png"/><Relationship Id="rId4" Type="http://schemas.openxmlformats.org/officeDocument/2006/relationships/image" Target="../media/image76.png"/><Relationship Id="rId9" Type="http://schemas.openxmlformats.org/officeDocument/2006/relationships/hyperlink" Target="https://www.moneyhabitudes.com/" TargetMode="External"/><Relationship Id="rId5" Type="http://schemas.openxmlformats.org/officeDocument/2006/relationships/image" Target="../media/image73.png"/><Relationship Id="rId6" Type="http://schemas.openxmlformats.org/officeDocument/2006/relationships/image" Target="../media/image72.png"/><Relationship Id="rId7" Type="http://schemas.openxmlformats.org/officeDocument/2006/relationships/image" Target="../media/image75.png"/><Relationship Id="rId8" Type="http://schemas.openxmlformats.org/officeDocument/2006/relationships/image" Target="../media/image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 Id="rId3" Type="http://schemas.openxmlformats.org/officeDocument/2006/relationships/image" Target="../media/image7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1.xml"/><Relationship Id="rId3" Type="http://schemas.openxmlformats.org/officeDocument/2006/relationships/image" Target="../media/image83.png"/><Relationship Id="rId4" Type="http://schemas.openxmlformats.org/officeDocument/2006/relationships/image" Target="../media/image89.png"/><Relationship Id="rId5"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2.xml"/><Relationship Id="rId3" Type="http://schemas.openxmlformats.org/officeDocument/2006/relationships/image" Target="../media/image8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4.xml"/><Relationship Id="rId3" Type="http://schemas.openxmlformats.org/officeDocument/2006/relationships/image" Target="../media/image107.jpg"/><Relationship Id="rId4" Type="http://schemas.openxmlformats.org/officeDocument/2006/relationships/image" Target="../media/image78.jpg"/><Relationship Id="rId5" Type="http://schemas.openxmlformats.org/officeDocument/2006/relationships/image" Target="../media/image85.jpg"/><Relationship Id="rId6" Type="http://schemas.openxmlformats.org/officeDocument/2006/relationships/image" Target="../media/image8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5.xml"/><Relationship Id="rId3" Type="http://schemas.openxmlformats.org/officeDocument/2006/relationships/image" Target="../media/image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6.xml"/><Relationship Id="rId3" Type="http://schemas.openxmlformats.org/officeDocument/2006/relationships/image" Target="../media/image97.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7.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10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8.xml"/><Relationship Id="rId3" Type="http://schemas.openxmlformats.org/officeDocument/2006/relationships/image" Target="../media/image98.jp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4.png"/><Relationship Id="rId7" Type="http://schemas.openxmlformats.org/officeDocument/2006/relationships/hyperlink" Target="http://www.linkedin.com/in/luciadell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0.xml"/><Relationship Id="rId3" Type="http://schemas.openxmlformats.org/officeDocument/2006/relationships/image" Target="../media/image101.png"/><Relationship Id="rId4" Type="http://schemas.openxmlformats.org/officeDocument/2006/relationships/image" Target="../media/image93.jpg"/><Relationship Id="rId9" Type="http://schemas.openxmlformats.org/officeDocument/2006/relationships/image" Target="../media/image102.png"/><Relationship Id="rId5" Type="http://schemas.openxmlformats.org/officeDocument/2006/relationships/image" Target="../media/image105.jpg"/><Relationship Id="rId6" Type="http://schemas.openxmlformats.org/officeDocument/2006/relationships/image" Target="../media/image104.jpg"/><Relationship Id="rId7" Type="http://schemas.openxmlformats.org/officeDocument/2006/relationships/image" Target="../media/image111.jpg"/><Relationship Id="rId8"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1.xml"/><Relationship Id="rId3" Type="http://schemas.openxmlformats.org/officeDocument/2006/relationships/image" Target="../media/image99.png"/><Relationship Id="rId4" Type="http://schemas.openxmlformats.org/officeDocument/2006/relationships/image" Target="../media/image103.png"/><Relationship Id="rId5" Type="http://schemas.openxmlformats.org/officeDocument/2006/relationships/image" Target="../media/image91.png"/></Relationships>
</file>

<file path=ppt/slides/_rels/slide42.xml.rels><?xml version="1.0" encoding="UTF-8" standalone="yes"?><Relationships xmlns="http://schemas.openxmlformats.org/package/2006/relationships"><Relationship Id="rId10" Type="http://schemas.openxmlformats.org/officeDocument/2006/relationships/image" Target="../media/image91.png"/><Relationship Id="rId1" Type="http://schemas.openxmlformats.org/officeDocument/2006/relationships/slideLayout" Target="../slideLayouts/slideLayout105.xml"/><Relationship Id="rId2" Type="http://schemas.openxmlformats.org/officeDocument/2006/relationships/notesSlide" Target="../notesSlides/notesSlide42.xml"/><Relationship Id="rId3" Type="http://schemas.openxmlformats.org/officeDocument/2006/relationships/image" Target="../media/image109.jpg"/><Relationship Id="rId4" Type="http://schemas.openxmlformats.org/officeDocument/2006/relationships/image" Target="../media/image108.jpg"/><Relationship Id="rId9" Type="http://schemas.openxmlformats.org/officeDocument/2006/relationships/image" Target="../media/image119.jpg"/><Relationship Id="rId5" Type="http://schemas.openxmlformats.org/officeDocument/2006/relationships/image" Target="../media/image106.jpg"/><Relationship Id="rId6" Type="http://schemas.openxmlformats.org/officeDocument/2006/relationships/image" Target="../media/image122.jpg"/><Relationship Id="rId7" Type="http://schemas.openxmlformats.org/officeDocument/2006/relationships/image" Target="../media/image110.jpg"/><Relationship Id="rId8" Type="http://schemas.openxmlformats.org/officeDocument/2006/relationships/image" Target="../media/image12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43.xml"/><Relationship Id="rId3" Type="http://schemas.openxmlformats.org/officeDocument/2006/relationships/image" Target="../media/image125.jp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4.xml"/><Relationship Id="rId3" Type="http://schemas.openxmlformats.org/officeDocument/2006/relationships/image" Target="../media/image132.jpg"/><Relationship Id="rId4" Type="http://schemas.openxmlformats.org/officeDocument/2006/relationships/image" Target="../media/image1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5.xml"/><Relationship Id="rId3" Type="http://schemas.openxmlformats.org/officeDocument/2006/relationships/image" Target="../media/image112.png"/><Relationship Id="rId4" Type="http://schemas.openxmlformats.org/officeDocument/2006/relationships/image" Target="../media/image114.png"/><Relationship Id="rId5" Type="http://schemas.openxmlformats.org/officeDocument/2006/relationships/image" Target="../media/image1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6.xml"/><Relationship Id="rId3" Type="http://schemas.openxmlformats.org/officeDocument/2006/relationships/image" Target="../media/image131.png"/><Relationship Id="rId4" Type="http://schemas.openxmlformats.org/officeDocument/2006/relationships/image" Target="../media/image115.png"/><Relationship Id="rId5" Type="http://schemas.openxmlformats.org/officeDocument/2006/relationships/image" Target="../media/image118.jpg"/><Relationship Id="rId6" Type="http://schemas.openxmlformats.org/officeDocument/2006/relationships/image" Target="../media/image120.png"/><Relationship Id="rId7" Type="http://schemas.openxmlformats.org/officeDocument/2006/relationships/image" Target="../media/image113.png"/><Relationship Id="rId8" Type="http://schemas.openxmlformats.org/officeDocument/2006/relationships/image" Target="../media/image12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8.xml"/><Relationship Id="rId3" Type="http://schemas.openxmlformats.org/officeDocument/2006/relationships/image" Target="../media/image12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9.xml"/><Relationship Id="rId3" Type="http://schemas.openxmlformats.org/officeDocument/2006/relationships/hyperlink" Target="https://lightangelic.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2.jpg"/></Relationships>
</file>

<file path=ppt/slides/_rels/slide50.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50.xml"/><Relationship Id="rId3" Type="http://schemas.openxmlformats.org/officeDocument/2006/relationships/image" Target="../media/image116.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xml"/><Relationship Id="rId3" Type="http://schemas.openxmlformats.org/officeDocument/2006/relationships/image" Target="../media/image121.jpg"/><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52.xml"/><Relationship Id="rId3" Type="http://schemas.openxmlformats.org/officeDocument/2006/relationships/image" Target="../media/image160.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5.xml"/><Relationship Id="rId3" Type="http://schemas.openxmlformats.org/officeDocument/2006/relationships/hyperlink" Target="https://animoto.com/play/7FY2IdelXf16ljojq4w4Nw" TargetMode="External"/><Relationship Id="rId4" Type="http://schemas.openxmlformats.org/officeDocument/2006/relationships/image" Target="../media/image156.png"/><Relationship Id="rId5" Type="http://schemas.openxmlformats.org/officeDocument/2006/relationships/hyperlink" Target="http://psolarz.weebly.com/21st-century-skill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7.xml"/><Relationship Id="rId3" Type="http://schemas.openxmlformats.org/officeDocument/2006/relationships/image" Target="../media/image1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9.xml"/><Relationship Id="rId3" Type="http://schemas.openxmlformats.org/officeDocument/2006/relationships/image" Target="../media/image1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1.xml"/><Relationship Id="rId3" Type="http://schemas.openxmlformats.org/officeDocument/2006/relationships/image" Target="../media/image1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2.xml"/><Relationship Id="rId3" Type="http://schemas.openxmlformats.org/officeDocument/2006/relationships/image" Target="../media/image137.png"/><Relationship Id="rId4" Type="http://schemas.openxmlformats.org/officeDocument/2006/relationships/image" Target="../media/image1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63.xml"/><Relationship Id="rId3" Type="http://schemas.openxmlformats.org/officeDocument/2006/relationships/image" Target="../media/image1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64.xml"/><Relationship Id="rId3" Type="http://schemas.openxmlformats.org/officeDocument/2006/relationships/image" Target="../media/image1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5.xml"/><Relationship Id="rId3" Type="http://schemas.openxmlformats.org/officeDocument/2006/relationships/image" Target="../media/image1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72.xml"/><Relationship Id="rId3" Type="http://schemas.openxmlformats.org/officeDocument/2006/relationships/image" Target="../media/image141.jpg"/><Relationship Id="rId4" Type="http://schemas.openxmlformats.org/officeDocument/2006/relationships/image" Target="../media/image1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3.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4.xml"/><Relationship Id="rId3" Type="http://schemas.openxmlformats.org/officeDocument/2006/relationships/image" Target="../media/image1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5.xml"/><Relationship Id="rId3" Type="http://schemas.openxmlformats.org/officeDocument/2006/relationships/image" Target="../media/image1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7.xml"/><Relationship Id="rId3" Type="http://schemas.openxmlformats.org/officeDocument/2006/relationships/hyperlink" Target="http://www.youtube.com/watch?v=RwlhUcSGqgs" TargetMode="External"/><Relationship Id="rId4" Type="http://schemas.openxmlformats.org/officeDocument/2006/relationships/image" Target="../media/image15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5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0.xml"/><Relationship Id="rId3" Type="http://schemas.openxmlformats.org/officeDocument/2006/relationships/image" Target="../media/image1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1.xml"/><Relationship Id="rId3" Type="http://schemas.openxmlformats.org/officeDocument/2006/relationships/image" Target="../media/image1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87.xml"/><Relationship Id="rId3" Type="http://schemas.openxmlformats.org/officeDocument/2006/relationships/image" Target="../media/image146.jpg"/><Relationship Id="rId4" Type="http://schemas.openxmlformats.org/officeDocument/2006/relationships/hyperlink" Target="http://ppt/slides/slide2.xml" TargetMode="External"/><Relationship Id="rId9" Type="http://schemas.openxmlformats.org/officeDocument/2006/relationships/image" Target="../media/image159.jpg"/><Relationship Id="rId5" Type="http://schemas.openxmlformats.org/officeDocument/2006/relationships/hyperlink" Target="http://ppt/slides/slide3.xml" TargetMode="External"/><Relationship Id="rId6" Type="http://schemas.openxmlformats.org/officeDocument/2006/relationships/hyperlink" Target="https://www.google.com/search?rlz=1CAACAG_enUS628US629&amp;q=westmoreland+county+va&amp;stick=H4sIAAAAAAAAAOPgE-LQz9U3MDYpSlECs3JzK3O0xLKTrfQLUvMLclKBVFFxfp5VUn5RHgAVc-nKLgAAAA&amp;sa=X&amp;ved=0CJcBEJsTKAEwGGoVChMIi-yt4vyayQIVSDc-Ch0tRwje" TargetMode="External"/><Relationship Id="rId7" Type="http://schemas.openxmlformats.org/officeDocument/2006/relationships/image" Target="../media/image152.jpg"/><Relationship Id="rId8" Type="http://schemas.openxmlformats.org/officeDocument/2006/relationships/image" Target="../media/image145.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90.xml"/><Relationship Id="rId3" Type="http://schemas.openxmlformats.org/officeDocument/2006/relationships/image" Target="../media/image161.jpg"/><Relationship Id="rId4" Type="http://schemas.openxmlformats.org/officeDocument/2006/relationships/image" Target="../media/image147.jpg"/></Relationships>
</file>

<file path=ppt/slides/_rels/slide91.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91.xml"/><Relationship Id="rId3" Type="http://schemas.openxmlformats.org/officeDocument/2006/relationships/image" Target="../media/image116.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92.xml"/><Relationship Id="rId3" Type="http://schemas.openxmlformats.org/officeDocument/2006/relationships/image" Target="../media/image158.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3.xml"/><Relationship Id="rId3" Type="http://schemas.openxmlformats.org/officeDocument/2006/relationships/image" Target="../media/image149.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4.xml"/><Relationship Id="rId3" Type="http://schemas.openxmlformats.org/officeDocument/2006/relationships/image" Target="../media/image165.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67.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66.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8.xml"/><Relationship Id="rId3" Type="http://schemas.openxmlformats.org/officeDocument/2006/relationships/image" Target="../media/image153.gif"/><Relationship Id="rId4" Type="http://schemas.openxmlformats.org/officeDocument/2006/relationships/hyperlink" Target="http://www.youtube.com/watch?v=LhPVMrg1fG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9.xml"/><Relationship Id="rId3" Type="http://schemas.openxmlformats.org/officeDocument/2006/relationships/hyperlink" Target="http://www.mofa.go.jp/policy/economy/summit/2008/kids/nature/images/nat_main_img2_01.jpg" TargetMode="External"/><Relationship Id="rId4" Type="http://schemas.openxmlformats.org/officeDocument/2006/relationships/image" Target="../media/image168.jpg"/><Relationship Id="rId5" Type="http://schemas.openxmlformats.org/officeDocument/2006/relationships/hyperlink" Target="http://i.telegraph.co.uk/multimedia/archive/00428/travel-graphics-200_428607a.jpg" TargetMode="External"/><Relationship Id="rId6" Type="http://schemas.openxmlformats.org/officeDocument/2006/relationships/image" Target="../media/image16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0" name="Shape 3550"/>
        <p:cNvGrpSpPr/>
        <p:nvPr/>
      </p:nvGrpSpPr>
      <p:grpSpPr>
        <a:xfrm>
          <a:off x="0" y="0"/>
          <a:ext cx="0" cy="0"/>
          <a:chOff x="0" y="0"/>
          <a:chExt cx="0" cy="0"/>
        </a:xfrm>
      </p:grpSpPr>
      <p:pic>
        <p:nvPicPr>
          <p:cNvPr id="3551" name="Google Shape;3551;p557"/>
          <p:cNvPicPr preferRelativeResize="0"/>
          <p:nvPr/>
        </p:nvPicPr>
        <p:blipFill rotWithShape="1">
          <a:blip r:embed="rId3">
            <a:alphaModFix/>
          </a:blip>
          <a:srcRect b="0" l="0" r="0" t="0"/>
          <a:stretch/>
        </p:blipFill>
        <p:spPr>
          <a:xfrm>
            <a:off x="7065818" y="4464070"/>
            <a:ext cx="1877482" cy="357127"/>
          </a:xfrm>
          <a:prstGeom prst="rect">
            <a:avLst/>
          </a:prstGeom>
          <a:noFill/>
          <a:ln>
            <a:noFill/>
          </a:ln>
        </p:spPr>
      </p:pic>
      <p:sp>
        <p:nvSpPr>
          <p:cNvPr id="3552" name="Google Shape;3552;p557"/>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grpSp>
        <p:nvGrpSpPr>
          <p:cNvPr id="3553" name="Google Shape;3553;p557"/>
          <p:cNvGrpSpPr/>
          <p:nvPr/>
        </p:nvGrpSpPr>
        <p:grpSpPr>
          <a:xfrm>
            <a:off x="0" y="4343967"/>
            <a:ext cx="9144183" cy="611454"/>
            <a:chOff x="0" y="6563867"/>
            <a:chExt cx="12801600" cy="923925"/>
          </a:xfrm>
        </p:grpSpPr>
        <p:sp>
          <p:nvSpPr>
            <p:cNvPr id="3554" name="Google Shape;3554;p557"/>
            <p:cNvSpPr/>
            <p:nvPr/>
          </p:nvSpPr>
          <p:spPr>
            <a:xfrm>
              <a:off x="0" y="6571487"/>
              <a:ext cx="12801600" cy="916304"/>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555" name="Google Shape;3555;p557"/>
            <p:cNvSpPr/>
            <p:nvPr/>
          </p:nvSpPr>
          <p:spPr>
            <a:xfrm>
              <a:off x="0" y="6563867"/>
              <a:ext cx="12801600" cy="923925"/>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
        <p:nvSpPr>
          <p:cNvPr id="3556" name="Google Shape;3556;p557"/>
          <p:cNvSpPr txBox="1"/>
          <p:nvPr/>
        </p:nvSpPr>
        <p:spPr>
          <a:xfrm>
            <a:off x="4538252" y="4609734"/>
            <a:ext cx="681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4</a:t>
            </a:r>
            <a:endParaRPr b="0" i="0" sz="1000" u="none" cap="none" strike="noStrike">
              <a:solidFill>
                <a:srgbClr val="000000"/>
              </a:solidFill>
              <a:latin typeface="Arial"/>
              <a:ea typeface="Arial"/>
              <a:cs typeface="Arial"/>
              <a:sym typeface="Arial"/>
            </a:endParaRPr>
          </a:p>
        </p:txBody>
      </p:sp>
      <p:sp>
        <p:nvSpPr>
          <p:cNvPr id="3557" name="Google Shape;3557;p557"/>
          <p:cNvSpPr txBox="1"/>
          <p:nvPr/>
        </p:nvSpPr>
        <p:spPr>
          <a:xfrm>
            <a:off x="183968" y="4607716"/>
            <a:ext cx="32448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a:t>
            </a:r>
            <a:endParaRPr b="0" i="0" sz="1000" u="none" cap="none" strike="noStrike">
              <a:solidFill>
                <a:srgbClr val="000000"/>
              </a:solidFill>
              <a:latin typeface="Arial"/>
              <a:ea typeface="Arial"/>
              <a:cs typeface="Arial"/>
              <a:sym typeface="Arial"/>
            </a:endParaRPr>
          </a:p>
        </p:txBody>
      </p:sp>
      <p:grpSp>
        <p:nvGrpSpPr>
          <p:cNvPr id="3558" name="Google Shape;3558;p557"/>
          <p:cNvGrpSpPr/>
          <p:nvPr/>
        </p:nvGrpSpPr>
        <p:grpSpPr>
          <a:xfrm>
            <a:off x="0" y="188604"/>
            <a:ext cx="9144182" cy="4766564"/>
            <a:chOff x="0" y="284987"/>
            <a:chExt cx="12801599" cy="7202423"/>
          </a:xfrm>
        </p:grpSpPr>
        <p:pic>
          <p:nvPicPr>
            <p:cNvPr id="3559" name="Google Shape;3559;p557"/>
            <p:cNvPicPr preferRelativeResize="0"/>
            <p:nvPr/>
          </p:nvPicPr>
          <p:blipFill rotWithShape="1">
            <a:blip r:embed="rId4">
              <a:alphaModFix/>
            </a:blip>
            <a:srcRect b="0" l="0" r="0" t="0"/>
            <a:stretch/>
          </p:blipFill>
          <p:spPr>
            <a:xfrm>
              <a:off x="9642347" y="6574535"/>
              <a:ext cx="3159252" cy="912875"/>
            </a:xfrm>
            <a:prstGeom prst="rect">
              <a:avLst/>
            </a:prstGeom>
            <a:noFill/>
            <a:ln>
              <a:noFill/>
            </a:ln>
          </p:spPr>
        </p:pic>
        <p:pic>
          <p:nvPicPr>
            <p:cNvPr id="3560" name="Google Shape;3560;p557"/>
            <p:cNvPicPr preferRelativeResize="0"/>
            <p:nvPr/>
          </p:nvPicPr>
          <p:blipFill rotWithShape="1">
            <a:blip r:embed="rId5">
              <a:alphaModFix/>
            </a:blip>
            <a:srcRect b="0" l="0" r="0" t="0"/>
            <a:stretch/>
          </p:blipFill>
          <p:spPr>
            <a:xfrm>
              <a:off x="0" y="286505"/>
              <a:ext cx="5896355" cy="7200905"/>
            </a:xfrm>
            <a:prstGeom prst="rect">
              <a:avLst/>
            </a:prstGeom>
            <a:noFill/>
            <a:ln>
              <a:noFill/>
            </a:ln>
          </p:spPr>
        </p:pic>
        <p:pic>
          <p:nvPicPr>
            <p:cNvPr id="3561" name="Google Shape;3561;p557"/>
            <p:cNvPicPr preferRelativeResize="0"/>
            <p:nvPr/>
          </p:nvPicPr>
          <p:blipFill rotWithShape="1">
            <a:blip r:embed="rId6">
              <a:alphaModFix/>
            </a:blip>
            <a:srcRect b="0" l="0" r="0" t="0"/>
            <a:stretch/>
          </p:blipFill>
          <p:spPr>
            <a:xfrm>
              <a:off x="0" y="284987"/>
              <a:ext cx="12801599" cy="7202422"/>
            </a:xfrm>
            <a:prstGeom prst="rect">
              <a:avLst/>
            </a:prstGeom>
            <a:noFill/>
            <a:ln>
              <a:noFill/>
            </a:ln>
          </p:spPr>
        </p:pic>
      </p:grpSp>
      <p:sp>
        <p:nvSpPr>
          <p:cNvPr id="3562" name="Google Shape;3562;p557"/>
          <p:cNvSpPr txBox="1"/>
          <p:nvPr>
            <p:ph type="title"/>
          </p:nvPr>
        </p:nvSpPr>
        <p:spPr>
          <a:xfrm>
            <a:off x="4271189" y="618900"/>
            <a:ext cx="2307900" cy="9957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solidFill>
                  <a:srgbClr val="000000"/>
                </a:solidFill>
              </a:rPr>
              <a:t>City Proposal</a:t>
            </a:r>
            <a:endParaRPr/>
          </a:p>
        </p:txBody>
      </p:sp>
      <p:grpSp>
        <p:nvGrpSpPr>
          <p:cNvPr id="3563" name="Google Shape;3563;p557"/>
          <p:cNvGrpSpPr/>
          <p:nvPr/>
        </p:nvGrpSpPr>
        <p:grpSpPr>
          <a:xfrm>
            <a:off x="0" y="702978"/>
            <a:ext cx="3751564" cy="3753190"/>
            <a:chOff x="0" y="1062221"/>
            <a:chExt cx="5252085" cy="5671184"/>
          </a:xfrm>
        </p:grpSpPr>
        <p:sp>
          <p:nvSpPr>
            <p:cNvPr id="3564" name="Google Shape;3564;p557"/>
            <p:cNvSpPr/>
            <p:nvPr/>
          </p:nvSpPr>
          <p:spPr>
            <a:xfrm>
              <a:off x="0" y="1062221"/>
              <a:ext cx="5252085" cy="5671184"/>
            </a:xfrm>
            <a:custGeom>
              <a:rect b="b" l="l" r="r" t="t"/>
              <a:pathLst>
                <a:path extrusionOk="0" h="5671184" w="5252085">
                  <a:moveTo>
                    <a:pt x="5251703" y="2836170"/>
                  </a:moveTo>
                  <a:lnTo>
                    <a:pt x="5251300" y="2787812"/>
                  </a:lnTo>
                  <a:lnTo>
                    <a:pt x="5250093" y="2739650"/>
                  </a:lnTo>
                  <a:lnTo>
                    <a:pt x="5248089" y="2691690"/>
                  </a:lnTo>
                  <a:lnTo>
                    <a:pt x="5245295" y="2643939"/>
                  </a:lnTo>
                  <a:lnTo>
                    <a:pt x="5241717" y="2596403"/>
                  </a:lnTo>
                  <a:lnTo>
                    <a:pt x="5237362" y="2549088"/>
                  </a:lnTo>
                  <a:lnTo>
                    <a:pt x="5232235" y="2502001"/>
                  </a:lnTo>
                  <a:lnTo>
                    <a:pt x="5226344" y="2455149"/>
                  </a:lnTo>
                  <a:lnTo>
                    <a:pt x="5219694" y="2408537"/>
                  </a:lnTo>
                  <a:lnTo>
                    <a:pt x="5212292" y="2362172"/>
                  </a:lnTo>
                  <a:lnTo>
                    <a:pt x="5204144" y="2316061"/>
                  </a:lnTo>
                  <a:lnTo>
                    <a:pt x="5195257" y="2270209"/>
                  </a:lnTo>
                  <a:lnTo>
                    <a:pt x="5185638" y="2224624"/>
                  </a:lnTo>
                  <a:lnTo>
                    <a:pt x="5175292" y="2179311"/>
                  </a:lnTo>
                  <a:lnTo>
                    <a:pt x="5164226" y="2134278"/>
                  </a:lnTo>
                  <a:lnTo>
                    <a:pt x="5152446" y="2089529"/>
                  </a:lnTo>
                  <a:lnTo>
                    <a:pt x="5139959" y="2045073"/>
                  </a:lnTo>
                  <a:lnTo>
                    <a:pt x="5126771" y="2000914"/>
                  </a:lnTo>
                  <a:lnTo>
                    <a:pt x="5112889" y="1957061"/>
                  </a:lnTo>
                  <a:lnTo>
                    <a:pt x="5098318" y="1913518"/>
                  </a:lnTo>
                  <a:lnTo>
                    <a:pt x="5083066" y="1870292"/>
                  </a:lnTo>
                  <a:lnTo>
                    <a:pt x="5067139" y="1827390"/>
                  </a:lnTo>
                  <a:lnTo>
                    <a:pt x="5050542" y="1784819"/>
                  </a:lnTo>
                  <a:lnTo>
                    <a:pt x="5033284" y="1742584"/>
                  </a:lnTo>
                  <a:lnTo>
                    <a:pt x="5015368" y="1700691"/>
                  </a:lnTo>
                  <a:lnTo>
                    <a:pt x="4996804" y="1659149"/>
                  </a:lnTo>
                  <a:lnTo>
                    <a:pt x="4977596" y="1617961"/>
                  </a:lnTo>
                  <a:lnTo>
                    <a:pt x="4957751" y="1577136"/>
                  </a:lnTo>
                  <a:lnTo>
                    <a:pt x="4937275" y="1536680"/>
                  </a:lnTo>
                  <a:lnTo>
                    <a:pt x="4916175" y="1496598"/>
                  </a:lnTo>
                  <a:lnTo>
                    <a:pt x="4894458" y="1456897"/>
                  </a:lnTo>
                  <a:lnTo>
                    <a:pt x="4872129" y="1417585"/>
                  </a:lnTo>
                  <a:lnTo>
                    <a:pt x="4849195" y="1378666"/>
                  </a:lnTo>
                  <a:lnTo>
                    <a:pt x="4825662" y="1340147"/>
                  </a:lnTo>
                  <a:lnTo>
                    <a:pt x="4801537" y="1302036"/>
                  </a:lnTo>
                  <a:lnTo>
                    <a:pt x="4776827" y="1264338"/>
                  </a:lnTo>
                  <a:lnTo>
                    <a:pt x="4751537" y="1227059"/>
                  </a:lnTo>
                  <a:lnTo>
                    <a:pt x="4725674" y="1190206"/>
                  </a:lnTo>
                  <a:lnTo>
                    <a:pt x="4699244" y="1153786"/>
                  </a:lnTo>
                  <a:lnTo>
                    <a:pt x="4672254" y="1117805"/>
                  </a:lnTo>
                  <a:lnTo>
                    <a:pt x="4644711" y="1082269"/>
                  </a:lnTo>
                  <a:lnTo>
                    <a:pt x="4616619" y="1047184"/>
                  </a:lnTo>
                  <a:lnTo>
                    <a:pt x="4587987" y="1012557"/>
                  </a:lnTo>
                  <a:lnTo>
                    <a:pt x="4558820" y="978395"/>
                  </a:lnTo>
                  <a:lnTo>
                    <a:pt x="4529125" y="944703"/>
                  </a:lnTo>
                  <a:lnTo>
                    <a:pt x="4498908" y="911489"/>
                  </a:lnTo>
                  <a:lnTo>
                    <a:pt x="4468175" y="878758"/>
                  </a:lnTo>
                  <a:lnTo>
                    <a:pt x="4436933" y="846517"/>
                  </a:lnTo>
                  <a:lnTo>
                    <a:pt x="4405189" y="814773"/>
                  </a:lnTo>
                  <a:lnTo>
                    <a:pt x="4372948" y="783531"/>
                  </a:lnTo>
                  <a:lnTo>
                    <a:pt x="4340217" y="752798"/>
                  </a:lnTo>
                  <a:lnTo>
                    <a:pt x="4307003" y="722581"/>
                  </a:lnTo>
                  <a:lnTo>
                    <a:pt x="4273311" y="692885"/>
                  </a:lnTo>
                  <a:lnTo>
                    <a:pt x="4239149" y="663718"/>
                  </a:lnTo>
                  <a:lnTo>
                    <a:pt x="4204523" y="635086"/>
                  </a:lnTo>
                  <a:lnTo>
                    <a:pt x="4169438" y="606995"/>
                  </a:lnTo>
                  <a:lnTo>
                    <a:pt x="4133902" y="579451"/>
                  </a:lnTo>
                  <a:lnTo>
                    <a:pt x="4097921" y="552461"/>
                  </a:lnTo>
                  <a:lnTo>
                    <a:pt x="4061500" y="526031"/>
                  </a:lnTo>
                  <a:lnTo>
                    <a:pt x="4024648" y="500168"/>
                  </a:lnTo>
                  <a:lnTo>
                    <a:pt x="3987369" y="474878"/>
                  </a:lnTo>
                  <a:lnTo>
                    <a:pt x="3949671" y="450167"/>
                  </a:lnTo>
                  <a:lnTo>
                    <a:pt x="3911560" y="426042"/>
                  </a:lnTo>
                  <a:lnTo>
                    <a:pt x="3873042" y="402510"/>
                  </a:lnTo>
                  <a:lnTo>
                    <a:pt x="3834123" y="379576"/>
                  </a:lnTo>
                  <a:lnTo>
                    <a:pt x="3794810" y="357247"/>
                  </a:lnTo>
                  <a:lnTo>
                    <a:pt x="3755110" y="335529"/>
                  </a:lnTo>
                  <a:lnTo>
                    <a:pt x="3715028" y="314429"/>
                  </a:lnTo>
                  <a:lnTo>
                    <a:pt x="3674572" y="293954"/>
                  </a:lnTo>
                  <a:lnTo>
                    <a:pt x="3633746" y="274108"/>
                  </a:lnTo>
                  <a:lnTo>
                    <a:pt x="3592559" y="254900"/>
                  </a:lnTo>
                  <a:lnTo>
                    <a:pt x="3551017" y="236335"/>
                  </a:lnTo>
                  <a:lnTo>
                    <a:pt x="3509124" y="218420"/>
                  </a:lnTo>
                  <a:lnTo>
                    <a:pt x="3466889" y="201161"/>
                  </a:lnTo>
                  <a:lnTo>
                    <a:pt x="3424318" y="184565"/>
                  </a:lnTo>
                  <a:lnTo>
                    <a:pt x="3381416" y="168637"/>
                  </a:lnTo>
                  <a:lnTo>
                    <a:pt x="3338191" y="153385"/>
                  </a:lnTo>
                  <a:lnTo>
                    <a:pt x="3294648" y="138815"/>
                  </a:lnTo>
                  <a:lnTo>
                    <a:pt x="3250794" y="124932"/>
                  </a:lnTo>
                  <a:lnTo>
                    <a:pt x="3206636" y="111744"/>
                  </a:lnTo>
                  <a:lnTo>
                    <a:pt x="3162179" y="99257"/>
                  </a:lnTo>
                  <a:lnTo>
                    <a:pt x="3117431" y="87477"/>
                  </a:lnTo>
                  <a:lnTo>
                    <a:pt x="3072397" y="76411"/>
                  </a:lnTo>
                  <a:lnTo>
                    <a:pt x="3027085" y="66065"/>
                  </a:lnTo>
                  <a:lnTo>
                    <a:pt x="2981499" y="56446"/>
                  </a:lnTo>
                  <a:lnTo>
                    <a:pt x="2935648" y="47559"/>
                  </a:lnTo>
                  <a:lnTo>
                    <a:pt x="2889536" y="39411"/>
                  </a:lnTo>
                  <a:lnTo>
                    <a:pt x="2843172" y="32009"/>
                  </a:lnTo>
                  <a:lnTo>
                    <a:pt x="2796560" y="25359"/>
                  </a:lnTo>
                  <a:lnTo>
                    <a:pt x="2749707" y="19468"/>
                  </a:lnTo>
                  <a:lnTo>
                    <a:pt x="2702621" y="14341"/>
                  </a:lnTo>
                  <a:lnTo>
                    <a:pt x="2655306" y="9986"/>
                  </a:lnTo>
                  <a:lnTo>
                    <a:pt x="2607770" y="6408"/>
                  </a:lnTo>
                  <a:lnTo>
                    <a:pt x="2560019" y="3614"/>
                  </a:lnTo>
                  <a:lnTo>
                    <a:pt x="2512059" y="1610"/>
                  </a:lnTo>
                  <a:lnTo>
                    <a:pt x="2463897" y="403"/>
                  </a:lnTo>
                  <a:lnTo>
                    <a:pt x="2415539" y="0"/>
                  </a:lnTo>
                  <a:lnTo>
                    <a:pt x="2364152" y="457"/>
                  </a:lnTo>
                  <a:lnTo>
                    <a:pt x="2312987" y="1824"/>
                  </a:lnTo>
                  <a:lnTo>
                    <a:pt x="2262050" y="4093"/>
                  </a:lnTo>
                  <a:lnTo>
                    <a:pt x="2211350" y="7257"/>
                  </a:lnTo>
                  <a:lnTo>
                    <a:pt x="2160895" y="11307"/>
                  </a:lnTo>
                  <a:lnTo>
                    <a:pt x="2110692" y="16236"/>
                  </a:lnTo>
                  <a:lnTo>
                    <a:pt x="2060749" y="22035"/>
                  </a:lnTo>
                  <a:lnTo>
                    <a:pt x="2011074" y="28698"/>
                  </a:lnTo>
                  <a:lnTo>
                    <a:pt x="1961673" y="36217"/>
                  </a:lnTo>
                  <a:lnTo>
                    <a:pt x="1912555" y="44583"/>
                  </a:lnTo>
                  <a:lnTo>
                    <a:pt x="1863728" y="53789"/>
                  </a:lnTo>
                  <a:lnTo>
                    <a:pt x="1815199" y="63827"/>
                  </a:lnTo>
                  <a:lnTo>
                    <a:pt x="1766976" y="74690"/>
                  </a:lnTo>
                  <a:lnTo>
                    <a:pt x="1719066" y="86370"/>
                  </a:lnTo>
                  <a:lnTo>
                    <a:pt x="1671477" y="98858"/>
                  </a:lnTo>
                  <a:lnTo>
                    <a:pt x="1624216" y="112148"/>
                  </a:lnTo>
                  <a:lnTo>
                    <a:pt x="1577292" y="126231"/>
                  </a:lnTo>
                  <a:lnTo>
                    <a:pt x="1530712" y="141100"/>
                  </a:lnTo>
                  <a:lnTo>
                    <a:pt x="1484484" y="156747"/>
                  </a:lnTo>
                  <a:lnTo>
                    <a:pt x="1438615" y="173164"/>
                  </a:lnTo>
                  <a:lnTo>
                    <a:pt x="1393113" y="190344"/>
                  </a:lnTo>
                  <a:lnTo>
                    <a:pt x="1347986" y="208278"/>
                  </a:lnTo>
                  <a:lnTo>
                    <a:pt x="1303241" y="226960"/>
                  </a:lnTo>
                  <a:lnTo>
                    <a:pt x="1258885" y="246380"/>
                  </a:lnTo>
                  <a:lnTo>
                    <a:pt x="1214928" y="266532"/>
                  </a:lnTo>
                  <a:lnTo>
                    <a:pt x="1171375" y="287408"/>
                  </a:lnTo>
                  <a:lnTo>
                    <a:pt x="1128236" y="308999"/>
                  </a:lnTo>
                  <a:lnTo>
                    <a:pt x="1085517" y="331299"/>
                  </a:lnTo>
                  <a:lnTo>
                    <a:pt x="1043226" y="354299"/>
                  </a:lnTo>
                  <a:lnTo>
                    <a:pt x="1001371" y="377992"/>
                  </a:lnTo>
                  <a:lnTo>
                    <a:pt x="959960" y="402370"/>
                  </a:lnTo>
                  <a:lnTo>
                    <a:pt x="919000" y="427425"/>
                  </a:lnTo>
                  <a:lnTo>
                    <a:pt x="878498" y="453149"/>
                  </a:lnTo>
                  <a:lnTo>
                    <a:pt x="838463" y="479536"/>
                  </a:lnTo>
                  <a:lnTo>
                    <a:pt x="798902" y="506576"/>
                  </a:lnTo>
                  <a:lnTo>
                    <a:pt x="759823" y="534262"/>
                  </a:lnTo>
                  <a:lnTo>
                    <a:pt x="721233" y="562586"/>
                  </a:lnTo>
                  <a:lnTo>
                    <a:pt x="683141" y="591542"/>
                  </a:lnTo>
                  <a:lnTo>
                    <a:pt x="645553" y="621120"/>
                  </a:lnTo>
                  <a:lnTo>
                    <a:pt x="608477" y="651313"/>
                  </a:lnTo>
                  <a:lnTo>
                    <a:pt x="571922" y="682114"/>
                  </a:lnTo>
                  <a:lnTo>
                    <a:pt x="535894" y="713515"/>
                  </a:lnTo>
                  <a:lnTo>
                    <a:pt x="500401" y="745507"/>
                  </a:lnTo>
                  <a:lnTo>
                    <a:pt x="465452" y="778084"/>
                  </a:lnTo>
                  <a:lnTo>
                    <a:pt x="431053" y="811237"/>
                  </a:lnTo>
                  <a:lnTo>
                    <a:pt x="397212" y="844958"/>
                  </a:lnTo>
                  <a:lnTo>
                    <a:pt x="363938" y="879241"/>
                  </a:lnTo>
                  <a:lnTo>
                    <a:pt x="331237" y="914076"/>
                  </a:lnTo>
                  <a:lnTo>
                    <a:pt x="299117" y="949457"/>
                  </a:lnTo>
                  <a:lnTo>
                    <a:pt x="267586" y="985376"/>
                  </a:lnTo>
                  <a:lnTo>
                    <a:pt x="236651" y="1021825"/>
                  </a:lnTo>
                  <a:lnTo>
                    <a:pt x="206321" y="1058795"/>
                  </a:lnTo>
                  <a:lnTo>
                    <a:pt x="176603" y="1096280"/>
                  </a:lnTo>
                  <a:lnTo>
                    <a:pt x="147504" y="1134272"/>
                  </a:lnTo>
                  <a:lnTo>
                    <a:pt x="119033" y="1172763"/>
                  </a:lnTo>
                  <a:lnTo>
                    <a:pt x="91196" y="1211744"/>
                  </a:lnTo>
                  <a:lnTo>
                    <a:pt x="64002" y="1251210"/>
                  </a:lnTo>
                  <a:lnTo>
                    <a:pt x="0" y="1354842"/>
                  </a:lnTo>
                  <a:lnTo>
                    <a:pt x="0" y="4315973"/>
                  </a:lnTo>
                  <a:lnTo>
                    <a:pt x="64002" y="4421129"/>
                  </a:lnTo>
                  <a:lnTo>
                    <a:pt x="91196" y="4460593"/>
                  </a:lnTo>
                  <a:lnTo>
                    <a:pt x="119033" y="4499571"/>
                  </a:lnTo>
                  <a:lnTo>
                    <a:pt x="147504" y="4538055"/>
                  </a:lnTo>
                  <a:lnTo>
                    <a:pt x="176603" y="4576037"/>
                  </a:lnTo>
                  <a:lnTo>
                    <a:pt x="206321" y="4613510"/>
                  </a:lnTo>
                  <a:lnTo>
                    <a:pt x="236651" y="4650467"/>
                  </a:lnTo>
                  <a:lnTo>
                    <a:pt x="267586" y="4686899"/>
                  </a:lnTo>
                  <a:lnTo>
                    <a:pt x="299117" y="4722800"/>
                  </a:lnTo>
                  <a:lnTo>
                    <a:pt x="331237" y="4758160"/>
                  </a:lnTo>
                  <a:lnTo>
                    <a:pt x="363938" y="4792974"/>
                  </a:lnTo>
                  <a:lnTo>
                    <a:pt x="397212" y="4827232"/>
                  </a:lnTo>
                  <a:lnTo>
                    <a:pt x="431053" y="4860928"/>
                  </a:lnTo>
                  <a:lnTo>
                    <a:pt x="465452" y="4894053"/>
                  </a:lnTo>
                  <a:lnTo>
                    <a:pt x="500401" y="4926600"/>
                  </a:lnTo>
                  <a:lnTo>
                    <a:pt x="535894" y="4958562"/>
                  </a:lnTo>
                  <a:lnTo>
                    <a:pt x="571922" y="4989931"/>
                  </a:lnTo>
                  <a:lnTo>
                    <a:pt x="608477" y="5020699"/>
                  </a:lnTo>
                  <a:lnTo>
                    <a:pt x="645553" y="5050858"/>
                  </a:lnTo>
                  <a:lnTo>
                    <a:pt x="683141" y="5080401"/>
                  </a:lnTo>
                  <a:lnTo>
                    <a:pt x="721233" y="5109320"/>
                  </a:lnTo>
                  <a:lnTo>
                    <a:pt x="759823" y="5137607"/>
                  </a:lnTo>
                  <a:lnTo>
                    <a:pt x="798902" y="5165256"/>
                  </a:lnTo>
                  <a:lnTo>
                    <a:pt x="838463" y="5192257"/>
                  </a:lnTo>
                  <a:lnTo>
                    <a:pt x="878498" y="5218604"/>
                  </a:lnTo>
                  <a:lnTo>
                    <a:pt x="919000" y="5244289"/>
                  </a:lnTo>
                  <a:lnTo>
                    <a:pt x="959960" y="5269304"/>
                  </a:lnTo>
                  <a:lnTo>
                    <a:pt x="1001371" y="5293642"/>
                  </a:lnTo>
                  <a:lnTo>
                    <a:pt x="1043226" y="5317295"/>
                  </a:lnTo>
                  <a:lnTo>
                    <a:pt x="1085517" y="5340255"/>
                  </a:lnTo>
                  <a:lnTo>
                    <a:pt x="1128236" y="5362514"/>
                  </a:lnTo>
                  <a:lnTo>
                    <a:pt x="1171375" y="5384066"/>
                  </a:lnTo>
                  <a:lnTo>
                    <a:pt x="1214928" y="5404902"/>
                  </a:lnTo>
                  <a:lnTo>
                    <a:pt x="1258885" y="5425014"/>
                  </a:lnTo>
                  <a:lnTo>
                    <a:pt x="1303241" y="5444396"/>
                  </a:lnTo>
                  <a:lnTo>
                    <a:pt x="1347986" y="5463038"/>
                  </a:lnTo>
                  <a:lnTo>
                    <a:pt x="1393113" y="5480935"/>
                  </a:lnTo>
                  <a:lnTo>
                    <a:pt x="1438615" y="5498077"/>
                  </a:lnTo>
                  <a:lnTo>
                    <a:pt x="1484484" y="5514458"/>
                  </a:lnTo>
                  <a:lnTo>
                    <a:pt x="1530712" y="5530070"/>
                  </a:lnTo>
                  <a:lnTo>
                    <a:pt x="1577292" y="5544905"/>
                  </a:lnTo>
                  <a:lnTo>
                    <a:pt x="1624216" y="5558955"/>
                  </a:lnTo>
                  <a:lnTo>
                    <a:pt x="1671477" y="5572213"/>
                  </a:lnTo>
                  <a:lnTo>
                    <a:pt x="1719066" y="5584671"/>
                  </a:lnTo>
                  <a:lnTo>
                    <a:pt x="1766976" y="5596321"/>
                  </a:lnTo>
                  <a:lnTo>
                    <a:pt x="1815199" y="5607157"/>
                  </a:lnTo>
                  <a:lnTo>
                    <a:pt x="1863728" y="5617169"/>
                  </a:lnTo>
                  <a:lnTo>
                    <a:pt x="1912555" y="5626351"/>
                  </a:lnTo>
                  <a:lnTo>
                    <a:pt x="1961673" y="5634695"/>
                  </a:lnTo>
                  <a:lnTo>
                    <a:pt x="2011074" y="5642193"/>
                  </a:lnTo>
                  <a:lnTo>
                    <a:pt x="2060749" y="5648837"/>
                  </a:lnTo>
                  <a:lnTo>
                    <a:pt x="2110692" y="5654621"/>
                  </a:lnTo>
                  <a:lnTo>
                    <a:pt x="2160895" y="5659535"/>
                  </a:lnTo>
                  <a:lnTo>
                    <a:pt x="2211350" y="5663574"/>
                  </a:lnTo>
                  <a:lnTo>
                    <a:pt x="2262050" y="5666728"/>
                  </a:lnTo>
                  <a:lnTo>
                    <a:pt x="2312987" y="5668990"/>
                  </a:lnTo>
                  <a:lnTo>
                    <a:pt x="2364152" y="5670353"/>
                  </a:lnTo>
                  <a:lnTo>
                    <a:pt x="2415539" y="5670809"/>
                  </a:lnTo>
                  <a:lnTo>
                    <a:pt x="2463897" y="5670406"/>
                  </a:lnTo>
                  <a:lnTo>
                    <a:pt x="2512059" y="5669199"/>
                  </a:lnTo>
                  <a:lnTo>
                    <a:pt x="2560019" y="5667195"/>
                  </a:lnTo>
                  <a:lnTo>
                    <a:pt x="2607770" y="5664401"/>
                  </a:lnTo>
                  <a:lnTo>
                    <a:pt x="2655306" y="5660824"/>
                  </a:lnTo>
                  <a:lnTo>
                    <a:pt x="2702621" y="5656468"/>
                  </a:lnTo>
                  <a:lnTo>
                    <a:pt x="2749707" y="5651342"/>
                  </a:lnTo>
                  <a:lnTo>
                    <a:pt x="2796560" y="5645451"/>
                  </a:lnTo>
                  <a:lnTo>
                    <a:pt x="2843172" y="5638801"/>
                  </a:lnTo>
                  <a:lnTo>
                    <a:pt x="2889536" y="5631400"/>
                  </a:lnTo>
                  <a:lnTo>
                    <a:pt x="2935648" y="5623253"/>
                  </a:lnTo>
                  <a:lnTo>
                    <a:pt x="2981499" y="5614366"/>
                  </a:lnTo>
                  <a:lnTo>
                    <a:pt x="3027085" y="5604748"/>
                  </a:lnTo>
                  <a:lnTo>
                    <a:pt x="3072397" y="5594403"/>
                  </a:lnTo>
                  <a:lnTo>
                    <a:pt x="3117431" y="5583338"/>
                  </a:lnTo>
                  <a:lnTo>
                    <a:pt x="3162179" y="5571559"/>
                  </a:lnTo>
                  <a:lnTo>
                    <a:pt x="3206636" y="5559073"/>
                  </a:lnTo>
                  <a:lnTo>
                    <a:pt x="3250794" y="5545887"/>
                  </a:lnTo>
                  <a:lnTo>
                    <a:pt x="3294648" y="5532006"/>
                  </a:lnTo>
                  <a:lnTo>
                    <a:pt x="3338191" y="5517438"/>
                  </a:lnTo>
                  <a:lnTo>
                    <a:pt x="3381416" y="5502188"/>
                  </a:lnTo>
                  <a:lnTo>
                    <a:pt x="3424318" y="5486263"/>
                  </a:lnTo>
                  <a:lnTo>
                    <a:pt x="3466889" y="5469669"/>
                  </a:lnTo>
                  <a:lnTo>
                    <a:pt x="3509124" y="5452413"/>
                  </a:lnTo>
                  <a:lnTo>
                    <a:pt x="3551017" y="5434501"/>
                  </a:lnTo>
                  <a:lnTo>
                    <a:pt x="3592559" y="5415939"/>
                  </a:lnTo>
                  <a:lnTo>
                    <a:pt x="3633746" y="5396735"/>
                  </a:lnTo>
                  <a:lnTo>
                    <a:pt x="3674572" y="5376893"/>
                  </a:lnTo>
                  <a:lnTo>
                    <a:pt x="3715028" y="5356422"/>
                  </a:lnTo>
                  <a:lnTo>
                    <a:pt x="3755110" y="5335326"/>
                  </a:lnTo>
                  <a:lnTo>
                    <a:pt x="3794810" y="5313613"/>
                  </a:lnTo>
                  <a:lnTo>
                    <a:pt x="3834123" y="5291289"/>
                  </a:lnTo>
                  <a:lnTo>
                    <a:pt x="3873042" y="5268361"/>
                  </a:lnTo>
                  <a:lnTo>
                    <a:pt x="3911560" y="5244834"/>
                  </a:lnTo>
                  <a:lnTo>
                    <a:pt x="3949671" y="5220715"/>
                  </a:lnTo>
                  <a:lnTo>
                    <a:pt x="3987369" y="5196011"/>
                  </a:lnTo>
                  <a:lnTo>
                    <a:pt x="4024648" y="5170728"/>
                  </a:lnTo>
                  <a:lnTo>
                    <a:pt x="4061500" y="5144872"/>
                  </a:lnTo>
                  <a:lnTo>
                    <a:pt x="4097921" y="5118449"/>
                  </a:lnTo>
                  <a:lnTo>
                    <a:pt x="4133902" y="5091467"/>
                  </a:lnTo>
                  <a:lnTo>
                    <a:pt x="4169438" y="5063932"/>
                  </a:lnTo>
                  <a:lnTo>
                    <a:pt x="4204523" y="5035849"/>
                  </a:lnTo>
                  <a:lnTo>
                    <a:pt x="4239149" y="5007226"/>
                  </a:lnTo>
                  <a:lnTo>
                    <a:pt x="4273311" y="4978068"/>
                  </a:lnTo>
                  <a:lnTo>
                    <a:pt x="4307003" y="4948383"/>
                  </a:lnTo>
                  <a:lnTo>
                    <a:pt x="4340217" y="4918176"/>
                  </a:lnTo>
                  <a:lnTo>
                    <a:pt x="4372948" y="4887454"/>
                  </a:lnTo>
                  <a:lnTo>
                    <a:pt x="4405189" y="4856224"/>
                  </a:lnTo>
                  <a:lnTo>
                    <a:pt x="4436933" y="4824491"/>
                  </a:lnTo>
                  <a:lnTo>
                    <a:pt x="4468175" y="4792263"/>
                  </a:lnTo>
                  <a:lnTo>
                    <a:pt x="4498908" y="4759545"/>
                  </a:lnTo>
                  <a:lnTo>
                    <a:pt x="4529125" y="4726344"/>
                  </a:lnTo>
                  <a:lnTo>
                    <a:pt x="4558820" y="4692666"/>
                  </a:lnTo>
                  <a:lnTo>
                    <a:pt x="4587987" y="4658518"/>
                  </a:lnTo>
                  <a:lnTo>
                    <a:pt x="4616619" y="4623906"/>
                  </a:lnTo>
                  <a:lnTo>
                    <a:pt x="4644711" y="4588837"/>
                  </a:lnTo>
                  <a:lnTo>
                    <a:pt x="4672254" y="4553317"/>
                  </a:lnTo>
                  <a:lnTo>
                    <a:pt x="4699244" y="4517352"/>
                  </a:lnTo>
                  <a:lnTo>
                    <a:pt x="4725674" y="4480949"/>
                  </a:lnTo>
                  <a:lnTo>
                    <a:pt x="4751537" y="4444115"/>
                  </a:lnTo>
                  <a:lnTo>
                    <a:pt x="4776827" y="4406854"/>
                  </a:lnTo>
                  <a:lnTo>
                    <a:pt x="4801537" y="4369175"/>
                  </a:lnTo>
                  <a:lnTo>
                    <a:pt x="4825662" y="4331083"/>
                  </a:lnTo>
                  <a:lnTo>
                    <a:pt x="4849195" y="4292585"/>
                  </a:lnTo>
                  <a:lnTo>
                    <a:pt x="4872129" y="4253688"/>
                  </a:lnTo>
                  <a:lnTo>
                    <a:pt x="4894458" y="4214396"/>
                  </a:lnTo>
                  <a:lnTo>
                    <a:pt x="4916175" y="4174718"/>
                  </a:lnTo>
                  <a:lnTo>
                    <a:pt x="4937275" y="4134659"/>
                  </a:lnTo>
                  <a:lnTo>
                    <a:pt x="4957751" y="4094226"/>
                  </a:lnTo>
                  <a:lnTo>
                    <a:pt x="4977596" y="4053425"/>
                  </a:lnTo>
                  <a:lnTo>
                    <a:pt x="4996804" y="4012263"/>
                  </a:lnTo>
                  <a:lnTo>
                    <a:pt x="5015368" y="3970746"/>
                  </a:lnTo>
                  <a:lnTo>
                    <a:pt x="5033284" y="3928880"/>
                  </a:lnTo>
                  <a:lnTo>
                    <a:pt x="5050542" y="3886672"/>
                  </a:lnTo>
                  <a:lnTo>
                    <a:pt x="5067139" y="3844128"/>
                  </a:lnTo>
                  <a:lnTo>
                    <a:pt x="5083066" y="3801255"/>
                  </a:lnTo>
                  <a:lnTo>
                    <a:pt x="5098318" y="3758059"/>
                  </a:lnTo>
                  <a:lnTo>
                    <a:pt x="5112889" y="3714546"/>
                  </a:lnTo>
                  <a:lnTo>
                    <a:pt x="5126771" y="3670723"/>
                  </a:lnTo>
                  <a:lnTo>
                    <a:pt x="5139959" y="3626597"/>
                  </a:lnTo>
                  <a:lnTo>
                    <a:pt x="5152446" y="3582173"/>
                  </a:lnTo>
                  <a:lnTo>
                    <a:pt x="5164226" y="3537458"/>
                  </a:lnTo>
                  <a:lnTo>
                    <a:pt x="5175292" y="3492458"/>
                  </a:lnTo>
                  <a:lnTo>
                    <a:pt x="5185638" y="3447180"/>
                  </a:lnTo>
                  <a:lnTo>
                    <a:pt x="5195257" y="3401631"/>
                  </a:lnTo>
                  <a:lnTo>
                    <a:pt x="5204144" y="3355816"/>
                  </a:lnTo>
                  <a:lnTo>
                    <a:pt x="5212292" y="3309742"/>
                  </a:lnTo>
                  <a:lnTo>
                    <a:pt x="5219694" y="3263416"/>
                  </a:lnTo>
                  <a:lnTo>
                    <a:pt x="5226344" y="3216843"/>
                  </a:lnTo>
                  <a:lnTo>
                    <a:pt x="5232235" y="3170031"/>
                  </a:lnTo>
                  <a:lnTo>
                    <a:pt x="5237362" y="3122985"/>
                  </a:lnTo>
                  <a:lnTo>
                    <a:pt x="5241717" y="3075713"/>
                  </a:lnTo>
                  <a:lnTo>
                    <a:pt x="5245295" y="3028220"/>
                  </a:lnTo>
                  <a:lnTo>
                    <a:pt x="5248089" y="2980512"/>
                  </a:lnTo>
                  <a:lnTo>
                    <a:pt x="5250093" y="2932597"/>
                  </a:lnTo>
                  <a:lnTo>
                    <a:pt x="5251300" y="2884481"/>
                  </a:lnTo>
                  <a:lnTo>
                    <a:pt x="5251703" y="283617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565" name="Google Shape;3565;p557"/>
            <p:cNvPicPr preferRelativeResize="0"/>
            <p:nvPr/>
          </p:nvPicPr>
          <p:blipFill rotWithShape="1">
            <a:blip r:embed="rId7">
              <a:alphaModFix/>
            </a:blip>
            <a:srcRect b="0" l="0" r="0" t="0"/>
            <a:stretch/>
          </p:blipFill>
          <p:spPr>
            <a:xfrm>
              <a:off x="0" y="1232915"/>
              <a:ext cx="5084061" cy="5330950"/>
            </a:xfrm>
            <a:prstGeom prst="rect">
              <a:avLst/>
            </a:prstGeom>
            <a:noFill/>
            <a:ln>
              <a:noFill/>
            </a:ln>
          </p:spPr>
        </p:pic>
      </p:grpSp>
      <p:sp>
        <p:nvSpPr>
          <p:cNvPr id="3566" name="Google Shape;3566;p557"/>
          <p:cNvSpPr txBox="1"/>
          <p:nvPr/>
        </p:nvSpPr>
        <p:spPr>
          <a:xfrm>
            <a:off x="4339769" y="1198805"/>
            <a:ext cx="4203300" cy="3515400"/>
          </a:xfrm>
          <a:prstGeom prst="rect">
            <a:avLst/>
          </a:prstGeom>
          <a:noFill/>
          <a:ln>
            <a:noFill/>
          </a:ln>
        </p:spPr>
        <p:txBody>
          <a:bodyPr anchorCtr="0" anchor="t" bIns="0" lIns="0" spcFirstLastPara="1" rIns="0" wrap="square" tIns="39375">
            <a:spAutoFit/>
          </a:bodyPr>
          <a:lstStyle/>
          <a:p>
            <a:pPr indent="-165100" lvl="0" marL="177800" marR="0" rtl="0" algn="l">
              <a:lnSpc>
                <a:spcPct val="91200"/>
              </a:lnSpc>
              <a:spcBef>
                <a:spcPts val="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Expanded automated enforcement 	authority for all local governments to 	include:</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1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Blocking the box</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2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Transit lanes</a:t>
            </a:r>
            <a:endParaRPr b="0" i="0" sz="2000" u="none" cap="none" strike="noStrike">
              <a:solidFill>
                <a:srgbClr val="000000"/>
              </a:solidFill>
              <a:latin typeface="Arial"/>
              <a:ea typeface="Arial"/>
              <a:cs typeface="Arial"/>
              <a:sym typeface="Arial"/>
            </a:endParaRPr>
          </a:p>
          <a:p>
            <a:pPr indent="-165100" lvl="1" marL="508000" marR="38100" rtl="0" algn="just">
              <a:lnSpc>
                <a:spcPct val="91200"/>
              </a:lnSpc>
              <a:spcBef>
                <a:spcPts val="4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Obstructing portions of the street 	reserved for emergency response 	vehicles</a:t>
            </a:r>
            <a:endParaRPr b="0" i="0" sz="2000" u="none" cap="none" strike="noStrike">
              <a:solidFill>
                <a:srgbClr val="000000"/>
              </a:solidFill>
              <a:latin typeface="Arial"/>
              <a:ea typeface="Arial"/>
              <a:cs typeface="Arial"/>
              <a:sym typeface="Arial"/>
            </a:endParaRPr>
          </a:p>
          <a:p>
            <a:pPr indent="-165100" lvl="0" marL="177800" marR="241300" rtl="0" algn="l">
              <a:lnSpc>
                <a:spcPct val="109655"/>
              </a:lnSpc>
              <a:spcBef>
                <a:spcPts val="8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Expanded permissible locations for 	cameras to include mid-block on 	arterials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37" name="Shape 3637"/>
        <p:cNvGrpSpPr/>
        <p:nvPr/>
      </p:nvGrpSpPr>
      <p:grpSpPr>
        <a:xfrm>
          <a:off x="0" y="0"/>
          <a:ext cx="0" cy="0"/>
          <a:chOff x="0" y="0"/>
          <a:chExt cx="0" cy="0"/>
        </a:xfrm>
      </p:grpSpPr>
      <p:sp>
        <p:nvSpPr>
          <p:cNvPr id="3638" name="Google Shape;3638;p566"/>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639" name="Google Shape;3639;p566"/>
          <p:cNvPicPr preferRelativeResize="0"/>
          <p:nvPr/>
        </p:nvPicPr>
        <p:blipFill rotWithShape="1">
          <a:blip r:embed="rId3">
            <a:alphaModFix/>
          </a:blip>
          <a:srcRect b="0" l="0" r="0" t="0"/>
          <a:stretch/>
        </p:blipFill>
        <p:spPr>
          <a:xfrm>
            <a:off x="5237781" y="1042091"/>
            <a:ext cx="1164431" cy="371475"/>
          </a:xfrm>
          <a:prstGeom prst="rect">
            <a:avLst/>
          </a:prstGeom>
          <a:noFill/>
          <a:ln>
            <a:noFill/>
          </a:ln>
        </p:spPr>
      </p:pic>
      <p:sp>
        <p:nvSpPr>
          <p:cNvPr id="3640" name="Google Shape;3640;p566"/>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lang="zh-CN" sz="3400">
                <a:solidFill>
                  <a:srgbClr val="FFFFFF"/>
                </a:solidFill>
              </a:rPr>
              <a:t>Acknowledgment</a:t>
            </a:r>
            <a:endParaRPr sz="3400"/>
          </a:p>
        </p:txBody>
      </p:sp>
      <p:sp>
        <p:nvSpPr>
          <p:cNvPr id="3641" name="Google Shape;3641;p566"/>
          <p:cNvSpPr txBox="1"/>
          <p:nvPr/>
        </p:nvSpPr>
        <p:spPr>
          <a:xfrm>
            <a:off x="286703"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that the city of Seattle is on the ancestral lands of the Coast Salish people and their descendants. We honor their</a:t>
            </a:r>
            <a:endParaRPr b="0" i="0" sz="2300" u="none" cap="none" strike="noStrike">
              <a:solidFill>
                <a:srgbClr val="000000"/>
              </a:solidFill>
              <a:latin typeface="Calibri"/>
              <a:ea typeface="Calibri"/>
              <a:cs typeface="Calibri"/>
              <a:sym typeface="Calibri"/>
            </a:endParaRPr>
          </a:p>
          <a:p>
            <a:pPr indent="0" lvl="0" marL="12700" marR="762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elders, past and present</a:t>
            </a:r>
            <a:r>
              <a:rPr b="0" i="1" lang="zh-CN" sz="2300" u="none" cap="none" strike="noStrike">
                <a:solidFill>
                  <a:srgbClr val="FFFFFF"/>
                </a:solidFill>
                <a:latin typeface="Verdana"/>
                <a:ea typeface="Verdana"/>
                <a:cs typeface="Verdana"/>
                <a:sym typeface="Verdana"/>
              </a:rPr>
              <a:t>—</a:t>
            </a:r>
            <a:r>
              <a:rPr b="0" i="1" lang="zh-CN" sz="2300" u="none" cap="none" strike="noStrike">
                <a:solidFill>
                  <a:srgbClr val="FFFFFF"/>
                </a:solidFill>
                <a:latin typeface="Calibri"/>
                <a:ea typeface="Calibri"/>
                <a:cs typeface="Calibri"/>
                <a:sym typeface="Calibri"/>
              </a:rPr>
              <a:t>and thank them for their ongoing stewardship of this land and surrounding waters.</a:t>
            </a:r>
            <a:endParaRPr b="0" i="0" sz="2300" u="none" cap="none" strike="noStrike">
              <a:solidFill>
                <a:srgbClr val="000000"/>
              </a:solidFill>
              <a:latin typeface="Calibri"/>
              <a:ea typeface="Calibri"/>
              <a:cs typeface="Calibri"/>
              <a:sym typeface="Calibri"/>
            </a:endParaRPr>
          </a:p>
          <a:p>
            <a:pPr indent="0" lvl="0" marL="12700" marR="0" rtl="0" algn="l">
              <a:lnSpc>
                <a:spcPct val="90100"/>
              </a:lnSpc>
              <a:spcBef>
                <a:spcPts val="60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b="0" i="0" sz="2300" u="none" cap="none" strike="noStrike">
              <a:solidFill>
                <a:srgbClr val="000000"/>
              </a:solidFill>
              <a:latin typeface="Calibri"/>
              <a:ea typeface="Calibri"/>
              <a:cs typeface="Calibri"/>
              <a:sym typeface="Calibri"/>
            </a:endParaRPr>
          </a:p>
          <a:p>
            <a:pPr indent="0" lvl="0" marL="12700" marR="266700" rtl="0" algn="l">
              <a:lnSpc>
                <a:spcPct val="89200"/>
              </a:lnSpc>
              <a:spcBef>
                <a:spcPts val="700"/>
              </a:spcBef>
              <a:spcAft>
                <a:spcPts val="0"/>
              </a:spcAft>
              <a:buClr>
                <a:srgbClr val="000000"/>
              </a:buClr>
              <a:buSzPts val="1500"/>
              <a:buFont typeface="Arial"/>
              <a:buNone/>
            </a:pPr>
            <a:r>
              <a:rPr b="0" i="1" lang="zh-CN" sz="1500" u="none" cap="none" strike="noStrike">
                <a:solidFill>
                  <a:srgbClr val="FFFFFF"/>
                </a:solidFill>
                <a:latin typeface="Calibri"/>
                <a:ea typeface="Calibri"/>
                <a:cs typeface="Calibri"/>
                <a:sym typeface="Calibri"/>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b="0" i="0" sz="1500" u="none" cap="none" strike="noStrike">
              <a:solidFill>
                <a:srgbClr val="000000"/>
              </a:solidFill>
              <a:latin typeface="Calibri"/>
              <a:ea typeface="Calibri"/>
              <a:cs typeface="Calibri"/>
              <a:sym typeface="Calibri"/>
            </a:endParaRPr>
          </a:p>
          <a:p>
            <a:pPr indent="0" lvl="0" marL="0" marR="1219200" rtl="0" algn="r">
              <a:lnSpc>
                <a:spcPct val="100000"/>
              </a:lnSpc>
              <a:spcBef>
                <a:spcPts val="50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3</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1" name="Shape 4581"/>
        <p:cNvGrpSpPr/>
        <p:nvPr/>
      </p:nvGrpSpPr>
      <p:grpSpPr>
        <a:xfrm>
          <a:off x="0" y="0"/>
          <a:ext cx="0" cy="0"/>
          <a:chOff x="0" y="0"/>
          <a:chExt cx="0" cy="0"/>
        </a:xfrm>
      </p:grpSpPr>
      <p:sp>
        <p:nvSpPr>
          <p:cNvPr id="4582" name="Google Shape;4582;p656"/>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Predators </a:t>
            </a:r>
            <a:endParaRPr/>
          </a:p>
        </p:txBody>
      </p:sp>
      <p:sp>
        <p:nvSpPr>
          <p:cNvPr id="4583" name="Google Shape;4583;p65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Organisms that will pose a threat to you and how you will defend yourselves</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84" name="Google Shape;4584;p656">
            <a:hlinkClick r:id="rId3"/>
          </p:cNvPr>
          <p:cNvPicPr preferRelativeResize="0"/>
          <p:nvPr/>
        </p:nvPicPr>
        <p:blipFill rotWithShape="1">
          <a:blip r:embed="rId4">
            <a:alphaModFix/>
          </a:blip>
          <a:srcRect b="0" l="0" r="0" t="0"/>
          <a:stretch/>
        </p:blipFill>
        <p:spPr>
          <a:xfrm>
            <a:off x="390500" y="2329400"/>
            <a:ext cx="2478926" cy="1859194"/>
          </a:xfrm>
          <a:prstGeom prst="rect">
            <a:avLst/>
          </a:prstGeom>
          <a:noFill/>
          <a:ln>
            <a:noFill/>
          </a:ln>
        </p:spPr>
      </p:pic>
      <p:pic>
        <p:nvPicPr>
          <p:cNvPr id="4585" name="Google Shape;4585;p656">
            <a:hlinkClick r:id="rId5"/>
          </p:cNvPr>
          <p:cNvPicPr preferRelativeResize="0"/>
          <p:nvPr/>
        </p:nvPicPr>
        <p:blipFill rotWithShape="1">
          <a:blip r:embed="rId6">
            <a:alphaModFix/>
          </a:blip>
          <a:srcRect b="0" l="0" r="0" t="0"/>
          <a:stretch/>
        </p:blipFill>
        <p:spPr>
          <a:xfrm>
            <a:off x="3312325" y="2329400"/>
            <a:ext cx="2743200" cy="2057400"/>
          </a:xfrm>
          <a:prstGeom prst="rect">
            <a:avLst/>
          </a:prstGeom>
          <a:noFill/>
          <a:ln>
            <a:noFill/>
          </a:ln>
        </p:spPr>
      </p:pic>
      <p:pic>
        <p:nvPicPr>
          <p:cNvPr id="4586" name="Google Shape;4586;p656">
            <a:hlinkClick r:id="rId7"/>
          </p:cNvPr>
          <p:cNvPicPr preferRelativeResize="0"/>
          <p:nvPr/>
        </p:nvPicPr>
        <p:blipFill rotWithShape="1">
          <a:blip r:embed="rId8">
            <a:alphaModFix/>
          </a:blip>
          <a:srcRect b="0" l="0" r="0" t="0"/>
          <a:stretch/>
        </p:blipFill>
        <p:spPr>
          <a:xfrm>
            <a:off x="6166800" y="1910300"/>
            <a:ext cx="2743200" cy="2895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0" name="Shape 4590"/>
        <p:cNvGrpSpPr/>
        <p:nvPr/>
      </p:nvGrpSpPr>
      <p:grpSpPr>
        <a:xfrm>
          <a:off x="0" y="0"/>
          <a:ext cx="0" cy="0"/>
          <a:chOff x="0" y="0"/>
          <a:chExt cx="0" cy="0"/>
        </a:xfrm>
      </p:grpSpPr>
      <p:sp>
        <p:nvSpPr>
          <p:cNvPr id="4591" name="Google Shape;4591;p65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Preventing Cuts</a:t>
            </a:r>
            <a:endParaRPr/>
          </a:p>
        </p:txBody>
      </p:sp>
      <p:sp>
        <p:nvSpPr>
          <p:cNvPr id="4592" name="Google Shape;4592;p657"/>
          <p:cNvSpPr txBox="1"/>
          <p:nvPr>
            <p:ph idx="1" type="body"/>
          </p:nvPr>
        </p:nvSpPr>
        <p:spPr>
          <a:xfrm>
            <a:off x="816733" y="71766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1.Use the right tool for the right job</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Make sure your knives are sharp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3.Pick up knives by the handle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Always use a cutting board</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5. Keep knives visible when cleaning</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593" name="Google Shape;4593;p657"/>
          <p:cNvPicPr preferRelativeResize="0"/>
          <p:nvPr/>
        </p:nvPicPr>
        <p:blipFill rotWithShape="1">
          <a:blip r:embed="rId3">
            <a:alphaModFix/>
          </a:blip>
          <a:srcRect b="0" l="0" r="0" t="0"/>
          <a:stretch/>
        </p:blipFill>
        <p:spPr>
          <a:xfrm>
            <a:off x="5891875" y="1677075"/>
            <a:ext cx="2039275" cy="21278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7" name="Shape 4597"/>
        <p:cNvGrpSpPr/>
        <p:nvPr/>
      </p:nvGrpSpPr>
      <p:grpSpPr>
        <a:xfrm>
          <a:off x="0" y="0"/>
          <a:ext cx="0" cy="0"/>
          <a:chOff x="0" y="0"/>
          <a:chExt cx="0" cy="0"/>
        </a:xfrm>
      </p:grpSpPr>
      <p:sp>
        <p:nvSpPr>
          <p:cNvPr id="4598" name="Google Shape;4598;p65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Preventing Burns</a:t>
            </a:r>
            <a:endParaRPr/>
          </a:p>
        </p:txBody>
      </p:sp>
      <p:sp>
        <p:nvSpPr>
          <p:cNvPr id="4599" name="Google Shape;4599;p65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4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 Keep pot handles turned in towards the range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Always use DRY pot holders- prevent steam burns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Warn people when you are working behind them</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 </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600" name="Google Shape;4600;p658"/>
          <p:cNvPicPr preferRelativeResize="0"/>
          <p:nvPr/>
        </p:nvPicPr>
        <p:blipFill rotWithShape="1">
          <a:blip r:embed="rId3">
            <a:alphaModFix/>
          </a:blip>
          <a:srcRect b="0" l="0" r="0" t="0"/>
          <a:stretch/>
        </p:blipFill>
        <p:spPr>
          <a:xfrm>
            <a:off x="5316500" y="812949"/>
            <a:ext cx="2898725" cy="4330550"/>
          </a:xfrm>
          <a:prstGeom prst="rect">
            <a:avLst/>
          </a:prstGeom>
          <a:noFill/>
          <a:ln>
            <a:noFill/>
          </a:ln>
        </p:spPr>
      </p:pic>
      <p:sp>
        <p:nvSpPr>
          <p:cNvPr id="4601" name="Google Shape;4601;p658"/>
          <p:cNvSpPr txBox="1"/>
          <p:nvPr>
            <p:ph idx="2" type="body"/>
          </p:nvPr>
        </p:nvSpPr>
        <p:spPr>
          <a:xfrm>
            <a:off x="7159624" y="1200150"/>
            <a:ext cx="1527300" cy="72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605" name="Shape 4605"/>
        <p:cNvGrpSpPr/>
        <p:nvPr/>
      </p:nvGrpSpPr>
      <p:grpSpPr>
        <a:xfrm>
          <a:off x="0" y="0"/>
          <a:ext cx="0" cy="0"/>
          <a:chOff x="0" y="0"/>
          <a:chExt cx="0" cy="0"/>
        </a:xfrm>
      </p:grpSpPr>
      <p:sp>
        <p:nvSpPr>
          <p:cNvPr id="4606" name="Google Shape;4606;p659"/>
          <p:cNvSpPr txBox="1"/>
          <p:nvPr>
            <p:ph type="title"/>
          </p:nvPr>
        </p:nvSpPr>
        <p:spPr>
          <a:xfrm>
            <a:off x="126056" y="3787875"/>
            <a:ext cx="82296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Safe or Dangerous??</a:t>
            </a:r>
            <a:endParaRPr/>
          </a:p>
        </p:txBody>
      </p:sp>
      <p:sp>
        <p:nvSpPr>
          <p:cNvPr id="4607" name="Google Shape;4607;p659"/>
          <p:cNvSpPr txBox="1"/>
          <p:nvPr>
            <p:ph idx="1" type="body"/>
          </p:nvPr>
        </p:nvSpPr>
        <p:spPr>
          <a:xfrm>
            <a:off x="382725" y="770525"/>
            <a:ext cx="8511300" cy="42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1600"/>
              <a:t>1.  Fran stored the cast iron fry pan on the top shelf to get it out of the way.</a:t>
            </a:r>
            <a:endParaRPr b="1" sz="1600"/>
          </a:p>
          <a:p>
            <a:pPr indent="0" lvl="0" marL="0" rtl="0" algn="ctr">
              <a:lnSpc>
                <a:spcPct val="115000"/>
              </a:lnSpc>
              <a:spcBef>
                <a:spcPts val="0"/>
              </a:spcBef>
              <a:spcAft>
                <a:spcPts val="0"/>
              </a:spcAft>
              <a:buClr>
                <a:schemeClr val="dk1"/>
              </a:buClr>
              <a:buSzPts val="1100"/>
              <a:buFont typeface="Arial"/>
              <a:buNone/>
            </a:pPr>
            <a:r>
              <a:rPr b="1" lang="zh-CN" sz="1600"/>
              <a:t>       	</a:t>
            </a:r>
            <a:endParaRPr b="1" sz="1600"/>
          </a:p>
          <a:p>
            <a:pPr indent="0" lvl="0" marL="0" rtl="0" algn="l">
              <a:lnSpc>
                <a:spcPct val="115000"/>
              </a:lnSpc>
              <a:spcBef>
                <a:spcPts val="0"/>
              </a:spcBef>
              <a:spcAft>
                <a:spcPts val="0"/>
              </a:spcAft>
              <a:buSzPts val="3000"/>
              <a:buNone/>
            </a:pPr>
            <a:r>
              <a:rPr b="1" lang="zh-CN" sz="1600"/>
              <a:t>2.  Jody put her long hair into a ponytail before she went into the kitchen to cook supper.</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3.  Debra chose to use knives that were not very sharp so that she would not cut herself.</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4.  When the butcher knife slipped out of Brenda’s fingers, she tried her best to catch it.</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5.  Josh could not find the can opener, so he used a sharp knife to open the can of milk.</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6.  Kate used a damp paper towel to pick up bits of broken glass where the broom would not reach.</a:t>
            </a:r>
            <a:endParaRPr b="1" sz="1600"/>
          </a:p>
          <a:p>
            <a:pPr indent="0" lvl="0" marL="0" rtl="0" algn="l">
              <a:lnSpc>
                <a:spcPct val="115000"/>
              </a:lnSpc>
              <a:spcBef>
                <a:spcPts val="0"/>
              </a:spcBef>
              <a:spcAft>
                <a:spcPts val="0"/>
              </a:spcAft>
              <a:buClr>
                <a:schemeClr val="dk1"/>
              </a:buClr>
              <a:buSzPts val="1100"/>
              <a:buFont typeface="Arial"/>
              <a:buNone/>
            </a:pPr>
            <a:r>
              <a:t/>
            </a:r>
            <a:endParaRPr b="1" sz="1600" u="sng"/>
          </a:p>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611" name="Shape 4611"/>
        <p:cNvGrpSpPr/>
        <p:nvPr/>
      </p:nvGrpSpPr>
      <p:grpSpPr>
        <a:xfrm>
          <a:off x="0" y="0"/>
          <a:ext cx="0" cy="0"/>
          <a:chOff x="0" y="0"/>
          <a:chExt cx="0" cy="0"/>
        </a:xfrm>
      </p:grpSpPr>
      <p:sp>
        <p:nvSpPr>
          <p:cNvPr id="4612" name="Google Shape;4612;p66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True or False???</a:t>
            </a:r>
            <a:endParaRPr/>
          </a:p>
        </p:txBody>
      </p:sp>
      <p:sp>
        <p:nvSpPr>
          <p:cNvPr id="4613" name="Google Shape;4613;p6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Never leave the kitchen when items are cooking on the stove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Pull out the oven rack when removing foods from the oven</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Do not wear flowing or bulky clothing while cooking</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b="1" sz="1800">
              <a:latin typeface="Verdana"/>
              <a:ea typeface="Verdana"/>
              <a:cs typeface="Verdana"/>
              <a:sym typeface="Verdana"/>
            </a:endParaRPr>
          </a:p>
          <a:p>
            <a:pPr indent="0" lvl="0" marL="0" rtl="0" algn="l">
              <a:lnSpc>
                <a:spcPct val="100000"/>
              </a:lnSpc>
              <a:spcBef>
                <a:spcPts val="600"/>
              </a:spcBef>
              <a:spcAft>
                <a:spcPts val="0"/>
              </a:spcAft>
              <a:buSzPts val="3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13"/>
                                        </p:tgtEl>
                                        <p:attrNameLst>
                                          <p:attrName>style.visibility</p:attrName>
                                        </p:attrNameLst>
                                      </p:cBhvr>
                                      <p:to>
                                        <p:strVal val="visible"/>
                                      </p:to>
                                    </p:set>
                                    <p:anim calcmode="lin" valueType="num">
                                      <p:cBhvr additive="base">
                                        <p:cTn dur="1000"/>
                                        <p:tgtEl>
                                          <p:spTgt spid="46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0" st="0"/>
                                            </p:txEl>
                                          </p:spTgt>
                                        </p:tgtEl>
                                        <p:attrNameLst>
                                          <p:attrName>style.visibility</p:attrName>
                                        </p:attrNameLst>
                                      </p:cBhvr>
                                      <p:to>
                                        <p:strVal val="visible"/>
                                      </p:to>
                                    </p:set>
                                    <p:animEffect filter="fade" transition="in">
                                      <p:cBhvr>
                                        <p:cTn dur="1000"/>
                                        <p:tgtEl>
                                          <p:spTgt spid="46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 st="1"/>
                                            </p:txEl>
                                          </p:spTgt>
                                        </p:tgtEl>
                                        <p:attrNameLst>
                                          <p:attrName>style.visibility</p:attrName>
                                        </p:attrNameLst>
                                      </p:cBhvr>
                                      <p:to>
                                        <p:strVal val="visible"/>
                                      </p:to>
                                    </p:set>
                                    <p:animEffect filter="fade" transition="in">
                                      <p:cBhvr>
                                        <p:cTn dur="1000"/>
                                        <p:tgtEl>
                                          <p:spTgt spid="46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2" st="2"/>
                                            </p:txEl>
                                          </p:spTgt>
                                        </p:tgtEl>
                                        <p:attrNameLst>
                                          <p:attrName>style.visibility</p:attrName>
                                        </p:attrNameLst>
                                      </p:cBhvr>
                                      <p:to>
                                        <p:strVal val="visible"/>
                                      </p:to>
                                    </p:set>
                                    <p:animEffect filter="fade" transition="in">
                                      <p:cBhvr>
                                        <p:cTn dur="1000"/>
                                        <p:tgtEl>
                                          <p:spTgt spid="46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3" st="3"/>
                                            </p:txEl>
                                          </p:spTgt>
                                        </p:tgtEl>
                                        <p:attrNameLst>
                                          <p:attrName>style.visibility</p:attrName>
                                        </p:attrNameLst>
                                      </p:cBhvr>
                                      <p:to>
                                        <p:strVal val="visible"/>
                                      </p:to>
                                    </p:set>
                                    <p:animEffect filter="fade" transition="in">
                                      <p:cBhvr>
                                        <p:cTn dur="1000"/>
                                        <p:tgtEl>
                                          <p:spTgt spid="46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4" st="4"/>
                                            </p:txEl>
                                          </p:spTgt>
                                        </p:tgtEl>
                                        <p:attrNameLst>
                                          <p:attrName>style.visibility</p:attrName>
                                        </p:attrNameLst>
                                      </p:cBhvr>
                                      <p:to>
                                        <p:strVal val="visible"/>
                                      </p:to>
                                    </p:set>
                                    <p:animEffect filter="fade" transition="in">
                                      <p:cBhvr>
                                        <p:cTn dur="1000"/>
                                        <p:tgtEl>
                                          <p:spTgt spid="46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5" st="5"/>
                                            </p:txEl>
                                          </p:spTgt>
                                        </p:tgtEl>
                                        <p:attrNameLst>
                                          <p:attrName>style.visibility</p:attrName>
                                        </p:attrNameLst>
                                      </p:cBhvr>
                                      <p:to>
                                        <p:strVal val="visible"/>
                                      </p:to>
                                    </p:set>
                                    <p:animEffect filter="fade" transition="in">
                                      <p:cBhvr>
                                        <p:cTn dur="1000"/>
                                        <p:tgtEl>
                                          <p:spTgt spid="46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6" st="6"/>
                                            </p:txEl>
                                          </p:spTgt>
                                        </p:tgtEl>
                                        <p:attrNameLst>
                                          <p:attrName>style.visibility</p:attrName>
                                        </p:attrNameLst>
                                      </p:cBhvr>
                                      <p:to>
                                        <p:strVal val="visible"/>
                                      </p:to>
                                    </p:set>
                                    <p:animEffect filter="fade" transition="in">
                                      <p:cBhvr>
                                        <p:cTn dur="1000"/>
                                        <p:tgtEl>
                                          <p:spTgt spid="46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7" st="7"/>
                                            </p:txEl>
                                          </p:spTgt>
                                        </p:tgtEl>
                                        <p:attrNameLst>
                                          <p:attrName>style.visibility</p:attrName>
                                        </p:attrNameLst>
                                      </p:cBhvr>
                                      <p:to>
                                        <p:strVal val="visible"/>
                                      </p:to>
                                    </p:set>
                                    <p:animEffect filter="fade" transition="in">
                                      <p:cBhvr>
                                        <p:cTn dur="1000"/>
                                        <p:tgtEl>
                                          <p:spTgt spid="461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8" st="8"/>
                                            </p:txEl>
                                          </p:spTgt>
                                        </p:tgtEl>
                                        <p:attrNameLst>
                                          <p:attrName>style.visibility</p:attrName>
                                        </p:attrNameLst>
                                      </p:cBhvr>
                                      <p:to>
                                        <p:strVal val="visible"/>
                                      </p:to>
                                    </p:set>
                                    <p:animEffect filter="fade" transition="in">
                                      <p:cBhvr>
                                        <p:cTn dur="1000"/>
                                        <p:tgtEl>
                                          <p:spTgt spid="461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9" st="9"/>
                                            </p:txEl>
                                          </p:spTgt>
                                        </p:tgtEl>
                                        <p:attrNameLst>
                                          <p:attrName>style.visibility</p:attrName>
                                        </p:attrNameLst>
                                      </p:cBhvr>
                                      <p:to>
                                        <p:strVal val="visible"/>
                                      </p:to>
                                    </p:set>
                                    <p:animEffect filter="fade" transition="in">
                                      <p:cBhvr>
                                        <p:cTn dur="1000"/>
                                        <p:tgtEl>
                                          <p:spTgt spid="461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0" st="10"/>
                                            </p:txEl>
                                          </p:spTgt>
                                        </p:tgtEl>
                                        <p:attrNameLst>
                                          <p:attrName>style.visibility</p:attrName>
                                        </p:attrNameLst>
                                      </p:cBhvr>
                                      <p:to>
                                        <p:strVal val="visible"/>
                                      </p:to>
                                    </p:set>
                                    <p:animEffect filter="fade" transition="in">
                                      <p:cBhvr>
                                        <p:cTn dur="1000"/>
                                        <p:tgtEl>
                                          <p:spTgt spid="461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1" st="11"/>
                                            </p:txEl>
                                          </p:spTgt>
                                        </p:tgtEl>
                                        <p:attrNameLst>
                                          <p:attrName>style.visibility</p:attrName>
                                        </p:attrNameLst>
                                      </p:cBhvr>
                                      <p:to>
                                        <p:strVal val="visible"/>
                                      </p:to>
                                    </p:set>
                                    <p:animEffect filter="fade" transition="in">
                                      <p:cBhvr>
                                        <p:cTn dur="1000"/>
                                        <p:tgtEl>
                                          <p:spTgt spid="461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2" st="12"/>
                                            </p:txEl>
                                          </p:spTgt>
                                        </p:tgtEl>
                                        <p:attrNameLst>
                                          <p:attrName>style.visibility</p:attrName>
                                        </p:attrNameLst>
                                      </p:cBhvr>
                                      <p:to>
                                        <p:strVal val="visible"/>
                                      </p:to>
                                    </p:set>
                                    <p:animEffect filter="fade" transition="in">
                                      <p:cBhvr>
                                        <p:cTn dur="1000"/>
                                        <p:tgtEl>
                                          <p:spTgt spid="461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2"/>
                                        </p:tgtEl>
                                        <p:attrNameLst>
                                          <p:attrName>style.visibility</p:attrName>
                                        </p:attrNameLst>
                                      </p:cBhvr>
                                      <p:to>
                                        <p:strVal val="visible"/>
                                      </p:to>
                                    </p:set>
                                    <p:animEffect filter="fade" transition="in">
                                      <p:cBhvr>
                                        <p:cTn dur="1000"/>
                                        <p:tgtEl>
                                          <p:spTgt spid="4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7" name="Shape 4617"/>
        <p:cNvGrpSpPr/>
        <p:nvPr/>
      </p:nvGrpSpPr>
      <p:grpSpPr>
        <a:xfrm>
          <a:off x="0" y="0"/>
          <a:ext cx="0" cy="0"/>
          <a:chOff x="0" y="0"/>
          <a:chExt cx="0" cy="0"/>
        </a:xfrm>
      </p:grpSpPr>
      <p:sp>
        <p:nvSpPr>
          <p:cNvPr id="4618" name="Google Shape;4618;p661"/>
          <p:cNvSpPr txBox="1"/>
          <p:nvPr>
            <p:ph type="title"/>
          </p:nvPr>
        </p:nvSpPr>
        <p:spPr>
          <a:xfrm>
            <a:off x="473278" y="548912"/>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4000"/>
              <a:buFont typeface="Arial"/>
              <a:buNone/>
            </a:pPr>
            <a:r>
              <a:rPr b="0" i="0" lang="zh-CN" sz="40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619" name="Google Shape;4619;p661"/>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3" name="Shape 4623"/>
        <p:cNvGrpSpPr/>
        <p:nvPr/>
      </p:nvGrpSpPr>
      <p:grpSpPr>
        <a:xfrm>
          <a:off x="0" y="0"/>
          <a:ext cx="0" cy="0"/>
          <a:chOff x="0" y="0"/>
          <a:chExt cx="0" cy="0"/>
        </a:xfrm>
      </p:grpSpPr>
      <p:sp>
        <p:nvSpPr>
          <p:cNvPr id="4624" name="Google Shape;4624;p662"/>
          <p:cNvSpPr txBox="1"/>
          <p:nvPr>
            <p:ph type="title"/>
          </p:nvPr>
        </p:nvSpPr>
        <p:spPr>
          <a:xfrm>
            <a:off x="604334" y="860878"/>
            <a:ext cx="7263000" cy="2097000"/>
          </a:xfrm>
          <a:prstGeom prst="rect">
            <a:avLst/>
          </a:prstGeom>
          <a:noFill/>
          <a:ln>
            <a:noFill/>
          </a:ln>
        </p:spPr>
        <p:txBody>
          <a:bodyPr anchorCtr="0" anchor="ctr" bIns="31425" lIns="31425" spcFirstLastPara="1" rIns="31425" wrap="square" tIns="31425">
            <a:noAutofit/>
          </a:bodyPr>
          <a:lstStyle/>
          <a:p>
            <a:pPr indent="0" lvl="0" marL="0" marR="0" rtl="0" algn="ctr">
              <a:lnSpc>
                <a:spcPct val="102083"/>
              </a:lnSpc>
              <a:spcBef>
                <a:spcPts val="0"/>
              </a:spcBef>
              <a:spcAft>
                <a:spcPts val="0"/>
              </a:spcAft>
              <a:buClr>
                <a:srgbClr val="000000"/>
              </a:buClr>
              <a:buSzPts val="8800"/>
              <a:buFont typeface="Arial"/>
              <a:buNone/>
            </a:pPr>
            <a:r>
              <a:rPr b="0" i="0" lang="zh-CN" sz="8800" u="none" cap="none" strike="noStrike">
                <a:solidFill>
                  <a:srgbClr val="003366"/>
                </a:solidFill>
                <a:latin typeface="Arial"/>
                <a:ea typeface="Arial"/>
                <a:cs typeface="Arial"/>
                <a:sym typeface="Arial"/>
              </a:rPr>
              <a:t>The Design</a:t>
            </a:r>
            <a:endParaRPr b="0" i="0" sz="8800" u="none" cap="none" strike="noStrike">
              <a:solidFill>
                <a:srgbClr val="003366"/>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8" name="Shape 4628"/>
        <p:cNvGrpSpPr/>
        <p:nvPr/>
      </p:nvGrpSpPr>
      <p:grpSpPr>
        <a:xfrm>
          <a:off x="0" y="0"/>
          <a:ext cx="0" cy="0"/>
          <a:chOff x="0" y="0"/>
          <a:chExt cx="0" cy="0"/>
        </a:xfrm>
      </p:grpSpPr>
      <p:sp>
        <p:nvSpPr>
          <p:cNvPr id="4629" name="Google Shape;4629;p663"/>
          <p:cNvSpPr txBox="1"/>
          <p:nvPr>
            <p:ph type="title"/>
          </p:nvPr>
        </p:nvSpPr>
        <p:spPr>
          <a:xfrm>
            <a:off x="381000" y="16330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2800"/>
              <a:t>Goal Setting</a:t>
            </a:r>
            <a:endParaRPr sz="2800"/>
          </a:p>
        </p:txBody>
      </p:sp>
      <p:sp>
        <p:nvSpPr>
          <p:cNvPr id="4630" name="Google Shape;4630;p663"/>
          <p:cNvSpPr txBox="1"/>
          <p:nvPr>
            <p:ph idx="1" type="body"/>
          </p:nvPr>
        </p:nvSpPr>
        <p:spPr>
          <a:xfrm>
            <a:off x="537400" y="1196650"/>
            <a:ext cx="4464600" cy="334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457200" lvl="0" marL="457200" rtl="0" algn="l">
              <a:lnSpc>
                <a:spcPct val="100000"/>
              </a:lnSpc>
              <a:spcBef>
                <a:spcPts val="600"/>
              </a:spcBef>
              <a:spcAft>
                <a:spcPts val="0"/>
              </a:spcAft>
              <a:buClr>
                <a:srgbClr val="0000FF"/>
              </a:buClr>
              <a:buSzPts val="3600"/>
              <a:buChar char="❖"/>
            </a:pPr>
            <a:r>
              <a:rPr lang="zh-CN" sz="3600">
                <a:solidFill>
                  <a:srgbClr val="0000FF"/>
                </a:solidFill>
              </a:rPr>
              <a:t>How can setting goals now help you become successful later?</a:t>
            </a:r>
            <a:endParaRPr sz="3600">
              <a:solidFill>
                <a:srgbClr val="0000FF"/>
              </a:solidFill>
            </a:endParaRPr>
          </a:p>
        </p:txBody>
      </p:sp>
      <p:pic>
        <p:nvPicPr>
          <p:cNvPr id="4631" name="Google Shape;4631;p663"/>
          <p:cNvPicPr preferRelativeResize="0"/>
          <p:nvPr/>
        </p:nvPicPr>
        <p:blipFill rotWithShape="1">
          <a:blip r:embed="rId3">
            <a:alphaModFix/>
          </a:blip>
          <a:srcRect b="0" l="0" r="0" t="0"/>
          <a:stretch/>
        </p:blipFill>
        <p:spPr>
          <a:xfrm rot="1020417">
            <a:off x="5334011" y="1558445"/>
            <a:ext cx="2616253" cy="305228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5" name="Shape 4635"/>
        <p:cNvGrpSpPr/>
        <p:nvPr/>
      </p:nvGrpSpPr>
      <p:grpSpPr>
        <a:xfrm>
          <a:off x="0" y="0"/>
          <a:ext cx="0" cy="0"/>
          <a:chOff x="0" y="0"/>
          <a:chExt cx="0" cy="0"/>
        </a:xfrm>
      </p:grpSpPr>
      <p:sp>
        <p:nvSpPr>
          <p:cNvPr id="4636" name="Google Shape;4636;p664"/>
          <p:cNvSpPr txBox="1"/>
          <p:nvPr>
            <p:ph type="title"/>
          </p:nvPr>
        </p:nvSpPr>
        <p:spPr>
          <a:xfrm>
            <a:off x="146437" y="163726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Why are goals important?</a:t>
            </a:r>
            <a:endParaRPr/>
          </a:p>
        </p:txBody>
      </p:sp>
      <p:sp>
        <p:nvSpPr>
          <p:cNvPr id="4637" name="Google Shape;4637;p66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They provide direction</a:t>
            </a:r>
            <a:endParaRPr/>
          </a:p>
          <a:p>
            <a:pPr indent="-419100" lvl="0" marL="457200" rtl="0" algn="l">
              <a:lnSpc>
                <a:spcPct val="100000"/>
              </a:lnSpc>
              <a:spcBef>
                <a:spcPts val="0"/>
              </a:spcBef>
              <a:spcAft>
                <a:spcPts val="0"/>
              </a:spcAft>
              <a:buSzPts val="3000"/>
              <a:buChar char="●"/>
            </a:pPr>
            <a:r>
              <a:rPr lang="zh-CN"/>
              <a:t>They focus commitment </a:t>
            </a:r>
            <a:endParaRPr/>
          </a:p>
          <a:p>
            <a:pPr indent="-419100" lvl="0" marL="457200" rtl="0" algn="l">
              <a:lnSpc>
                <a:spcPct val="100000"/>
              </a:lnSpc>
              <a:spcBef>
                <a:spcPts val="0"/>
              </a:spcBef>
              <a:spcAft>
                <a:spcPts val="0"/>
              </a:spcAft>
              <a:buSzPts val="3000"/>
              <a:buChar char="●"/>
            </a:pPr>
            <a:r>
              <a:rPr lang="zh-CN"/>
              <a:t>They help us MAKE the future, rather than just letting it happen.</a:t>
            </a:r>
            <a:endParaRPr/>
          </a:p>
          <a:p>
            <a:pPr indent="-419100" lvl="0" marL="457200" rtl="0" algn="l">
              <a:lnSpc>
                <a:spcPct val="100000"/>
              </a:lnSpc>
              <a:spcBef>
                <a:spcPts val="0"/>
              </a:spcBef>
              <a:spcAft>
                <a:spcPts val="0"/>
              </a:spcAft>
              <a:buSzPts val="3000"/>
              <a:buChar char="●"/>
            </a:pPr>
            <a:r>
              <a:rPr lang="zh-CN"/>
              <a:t>95% of people do not write down their goals</a:t>
            </a:r>
            <a:endParaRPr/>
          </a:p>
          <a:p>
            <a:pPr indent="-381000" lvl="1" marL="914400" rtl="0" algn="l">
              <a:lnSpc>
                <a:spcPct val="100000"/>
              </a:lnSpc>
              <a:spcBef>
                <a:spcPts val="0"/>
              </a:spcBef>
              <a:spcAft>
                <a:spcPts val="0"/>
              </a:spcAft>
              <a:buSzPts val="2400"/>
              <a:buChar char="○"/>
            </a:pPr>
            <a:r>
              <a:rPr lang="zh-CN"/>
              <a:t>Write them? 85% higher chance of achievement</a:t>
            </a:r>
            <a:endParaRPr/>
          </a:p>
        </p:txBody>
      </p:sp>
      <p:pic>
        <p:nvPicPr>
          <p:cNvPr id="4638" name="Google Shape;4638;p664"/>
          <p:cNvPicPr preferRelativeResize="0"/>
          <p:nvPr/>
        </p:nvPicPr>
        <p:blipFill rotWithShape="1">
          <a:blip r:embed="rId3">
            <a:alphaModFix/>
          </a:blip>
          <a:srcRect b="0" l="0" r="0" t="0"/>
          <a:stretch/>
        </p:blipFill>
        <p:spPr>
          <a:xfrm>
            <a:off x="6222675" y="139525"/>
            <a:ext cx="2857500"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0" st="0"/>
                                            </p:txEl>
                                          </p:spTgt>
                                        </p:tgtEl>
                                        <p:attrNameLst>
                                          <p:attrName>style.visibility</p:attrName>
                                        </p:attrNameLst>
                                      </p:cBhvr>
                                      <p:to>
                                        <p:strVal val="visible"/>
                                      </p:to>
                                    </p:set>
                                    <p:anim calcmode="lin" valueType="num">
                                      <p:cBhvr additive="base">
                                        <p:cTn dur="1400"/>
                                        <p:tgtEl>
                                          <p:spTgt spid="463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1" st="1"/>
                                            </p:txEl>
                                          </p:spTgt>
                                        </p:tgtEl>
                                        <p:attrNameLst>
                                          <p:attrName>style.visibility</p:attrName>
                                        </p:attrNameLst>
                                      </p:cBhvr>
                                      <p:to>
                                        <p:strVal val="visible"/>
                                      </p:to>
                                    </p:set>
                                    <p:anim calcmode="lin" valueType="num">
                                      <p:cBhvr additive="base">
                                        <p:cTn dur="1400"/>
                                        <p:tgtEl>
                                          <p:spTgt spid="463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2" st="2"/>
                                            </p:txEl>
                                          </p:spTgt>
                                        </p:tgtEl>
                                        <p:attrNameLst>
                                          <p:attrName>style.visibility</p:attrName>
                                        </p:attrNameLst>
                                      </p:cBhvr>
                                      <p:to>
                                        <p:strVal val="visible"/>
                                      </p:to>
                                    </p:set>
                                    <p:anim calcmode="lin" valueType="num">
                                      <p:cBhvr additive="base">
                                        <p:cTn dur="1400"/>
                                        <p:tgtEl>
                                          <p:spTgt spid="463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3" st="3"/>
                                            </p:txEl>
                                          </p:spTgt>
                                        </p:tgtEl>
                                        <p:attrNameLst>
                                          <p:attrName>style.visibility</p:attrName>
                                        </p:attrNameLst>
                                      </p:cBhvr>
                                      <p:to>
                                        <p:strVal val="visible"/>
                                      </p:to>
                                    </p:set>
                                    <p:anim calcmode="lin" valueType="num">
                                      <p:cBhvr additive="base">
                                        <p:cTn dur="1400"/>
                                        <p:tgtEl>
                                          <p:spTgt spid="463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4" st="4"/>
                                            </p:txEl>
                                          </p:spTgt>
                                        </p:tgtEl>
                                        <p:attrNameLst>
                                          <p:attrName>style.visibility</p:attrName>
                                        </p:attrNameLst>
                                      </p:cBhvr>
                                      <p:to>
                                        <p:strVal val="visible"/>
                                      </p:to>
                                    </p:set>
                                    <p:anim calcmode="lin" valueType="num">
                                      <p:cBhvr additive="base">
                                        <p:cTn dur="1400"/>
                                        <p:tgtEl>
                                          <p:spTgt spid="463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2" name="Shape 4642"/>
        <p:cNvGrpSpPr/>
        <p:nvPr/>
      </p:nvGrpSpPr>
      <p:grpSpPr>
        <a:xfrm>
          <a:off x="0" y="0"/>
          <a:ext cx="0" cy="0"/>
          <a:chOff x="0" y="0"/>
          <a:chExt cx="0" cy="0"/>
        </a:xfrm>
      </p:grpSpPr>
      <p:pic>
        <p:nvPicPr>
          <p:cNvPr id="4643" name="Google Shape;4643;p665"/>
          <p:cNvPicPr preferRelativeResize="0"/>
          <p:nvPr/>
        </p:nvPicPr>
        <p:blipFill rotWithShape="1">
          <a:blip r:embed="rId3">
            <a:alphaModFix/>
          </a:blip>
          <a:srcRect b="0" l="0" r="0" t="0"/>
          <a:stretch/>
        </p:blipFill>
        <p:spPr>
          <a:xfrm>
            <a:off x="373438" y="824100"/>
            <a:ext cx="8397125" cy="3851025"/>
          </a:xfrm>
          <a:prstGeom prst="rect">
            <a:avLst/>
          </a:prstGeom>
          <a:noFill/>
          <a:ln>
            <a:noFill/>
          </a:ln>
        </p:spPr>
      </p:pic>
      <p:sp>
        <p:nvSpPr>
          <p:cNvPr id="4644" name="Google Shape;4644;p665"/>
          <p:cNvSpPr txBox="1"/>
          <p:nvPr>
            <p:ph type="title"/>
          </p:nvPr>
        </p:nvSpPr>
        <p:spPr>
          <a:xfrm>
            <a:off x="457213" y="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Duration of Goals</a:t>
            </a:r>
            <a:endParaRPr/>
          </a:p>
        </p:txBody>
      </p:sp>
      <p:sp>
        <p:nvSpPr>
          <p:cNvPr id="4645" name="Google Shape;4645;p665"/>
          <p:cNvSpPr txBox="1"/>
          <p:nvPr>
            <p:ph idx="1" type="body"/>
          </p:nvPr>
        </p:nvSpPr>
        <p:spPr>
          <a:xfrm>
            <a:off x="2141350" y="3356350"/>
            <a:ext cx="6694200" cy="1608600"/>
          </a:xfrm>
          <a:prstGeom prst="rect">
            <a:avLst/>
          </a:prstGeom>
          <a:solidFill>
            <a:srgbClr val="0000FF"/>
          </a:solid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Clr>
                <a:srgbClr val="FFFFFF"/>
              </a:buClr>
              <a:buSzPts val="3000"/>
              <a:buChar char="●"/>
            </a:pPr>
            <a:r>
              <a:rPr lang="zh-CN">
                <a:solidFill>
                  <a:srgbClr val="FFFFFF"/>
                </a:solidFill>
              </a:rPr>
              <a:t>Short Term = 0-6 Months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Medium Term = 6 Months - 2 Years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Long Term = 2 Years and Beyond...</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5" name="Shape 3645"/>
        <p:cNvGrpSpPr/>
        <p:nvPr/>
      </p:nvGrpSpPr>
      <p:grpSpPr>
        <a:xfrm>
          <a:off x="0" y="0"/>
          <a:ext cx="0" cy="0"/>
          <a:chOff x="0" y="0"/>
          <a:chExt cx="0" cy="0"/>
        </a:xfrm>
      </p:grpSpPr>
      <p:sp>
        <p:nvSpPr>
          <p:cNvPr id="3646" name="Google Shape;3646;p567"/>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47" name="Google Shape;3647;p567"/>
          <p:cNvSpPr txBox="1"/>
          <p:nvPr>
            <p:ph type="title"/>
          </p:nvPr>
        </p:nvSpPr>
        <p:spPr>
          <a:xfrm>
            <a:off x="352425" y="227648"/>
            <a:ext cx="3597000" cy="1683900"/>
          </a:xfrm>
          <a:prstGeom prst="rect">
            <a:avLst/>
          </a:prstGeom>
          <a:noFill/>
          <a:ln>
            <a:noFill/>
          </a:ln>
        </p:spPr>
        <p:txBody>
          <a:bodyPr anchorCtr="0" anchor="t" bIns="0" lIns="0" spcFirstLastPara="1" rIns="0" wrap="square" tIns="64775">
            <a:spAutoFit/>
          </a:bodyPr>
          <a:lstStyle/>
          <a:p>
            <a:pPr indent="0" lvl="0" marL="12700" marR="0" rtl="0" algn="l">
              <a:lnSpc>
                <a:spcPct val="109318"/>
              </a:lnSpc>
              <a:spcBef>
                <a:spcPts val="0"/>
              </a:spcBef>
              <a:spcAft>
                <a:spcPts val="0"/>
              </a:spcAft>
              <a:buSzPts val="1100"/>
              <a:buNone/>
            </a:pPr>
            <a:r>
              <a:rPr lang="zh-CN">
                <a:solidFill>
                  <a:srgbClr val="FFFFFF"/>
                </a:solidFill>
              </a:rPr>
              <a:t>What is the Seattle Transportation Plan?</a:t>
            </a:r>
            <a:endParaRPr/>
          </a:p>
        </p:txBody>
      </p:sp>
      <p:sp>
        <p:nvSpPr>
          <p:cNvPr id="3648" name="Google Shape;3648;p567"/>
          <p:cNvSpPr txBox="1"/>
          <p:nvPr/>
        </p:nvSpPr>
        <p:spPr>
          <a:xfrm>
            <a:off x="559831" y="1276445"/>
            <a:ext cx="5254500" cy="3308100"/>
          </a:xfrm>
          <a:prstGeom prst="rect">
            <a:avLst/>
          </a:prstGeom>
          <a:noFill/>
          <a:ln>
            <a:noFill/>
          </a:ln>
        </p:spPr>
        <p:txBody>
          <a:bodyPr anchorCtr="0" anchor="t" bIns="0" lIns="0" spcFirstLastPara="1" rIns="0" wrap="square" tIns="45725">
            <a:spAutoFit/>
          </a:bodyPr>
          <a:lstStyle/>
          <a:p>
            <a:pPr indent="0" lvl="0" marL="12700" marR="0" rtl="0" algn="l">
              <a:lnSpc>
                <a:spcPct val="100000"/>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The plan:</a:t>
            </a:r>
            <a:endParaRPr b="0" i="0" sz="2300" u="none" cap="none" strike="noStrike">
              <a:solidFill>
                <a:srgbClr val="000000"/>
              </a:solidFill>
              <a:latin typeface="Calibri"/>
              <a:ea typeface="Calibri"/>
              <a:cs typeface="Calibri"/>
              <a:sym typeface="Calibri"/>
            </a:endParaRPr>
          </a:p>
          <a:p>
            <a:pPr indent="-146050" lvl="0" marL="139700" marR="3302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Reimagines our collective transportation vision</a:t>
            </a:r>
            <a:endParaRPr b="0" i="0" sz="2300" u="none" cap="none" strike="noStrike">
              <a:solidFill>
                <a:srgbClr val="000000"/>
              </a:solidFill>
              <a:latin typeface="Calibri"/>
              <a:ea typeface="Calibri"/>
              <a:cs typeface="Calibri"/>
              <a:sym typeface="Calibri"/>
            </a:endParaRPr>
          </a:p>
          <a:p>
            <a:pPr indent="-146050" lvl="0" marL="139700" marR="0" rtl="0" algn="l">
              <a:lnSpc>
                <a:spcPct val="107633"/>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Plans for people first, connecting you to the places that matter most to you</a:t>
            </a:r>
            <a:endParaRPr b="0" i="0" sz="2300" u="none" cap="none" strike="noStrike">
              <a:solidFill>
                <a:srgbClr val="000000"/>
              </a:solidFill>
              <a:latin typeface="Calibri"/>
              <a:ea typeface="Calibri"/>
              <a:cs typeface="Calibri"/>
              <a:sym typeface="Calibri"/>
            </a:endParaRPr>
          </a:p>
          <a:p>
            <a:pPr indent="-146050" lvl="0" marL="139700" marR="0" rtl="0" algn="l">
              <a:lnSpc>
                <a:spcPct val="100000"/>
              </a:lnSpc>
              <a:spcBef>
                <a:spcPts val="3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Is grounded in our steadfast values</a:t>
            </a:r>
            <a:endParaRPr b="0" i="0" sz="2300" u="none" cap="none" strike="noStrike">
              <a:solidFill>
                <a:srgbClr val="000000"/>
              </a:solidFill>
              <a:latin typeface="Calibri"/>
              <a:ea typeface="Calibri"/>
              <a:cs typeface="Calibri"/>
              <a:sym typeface="Calibri"/>
            </a:endParaRPr>
          </a:p>
          <a:p>
            <a:pPr indent="-146050" lvl="0" marL="139700" marR="12065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Meets the moment with inclusive engagement</a:t>
            </a:r>
            <a:endParaRPr b="0" i="0" sz="2300" u="none" cap="none" strike="noStrike">
              <a:solidFill>
                <a:srgbClr val="000000"/>
              </a:solidFill>
              <a:latin typeface="Calibri"/>
              <a:ea typeface="Calibri"/>
              <a:cs typeface="Calibri"/>
              <a:sym typeface="Calibri"/>
            </a:endParaRPr>
          </a:p>
        </p:txBody>
      </p:sp>
      <p:pic>
        <p:nvPicPr>
          <p:cNvPr id="3649" name="Google Shape;3649;p567"/>
          <p:cNvPicPr preferRelativeResize="0"/>
          <p:nvPr/>
        </p:nvPicPr>
        <p:blipFill rotWithShape="1">
          <a:blip r:embed="rId3">
            <a:alphaModFix/>
          </a:blip>
          <a:srcRect b="0" l="0" r="0" t="0"/>
          <a:stretch/>
        </p:blipFill>
        <p:spPr>
          <a:xfrm>
            <a:off x="5907881" y="38"/>
            <a:ext cx="3236119" cy="441312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9" name="Shape 4649"/>
        <p:cNvGrpSpPr/>
        <p:nvPr/>
      </p:nvGrpSpPr>
      <p:grpSpPr>
        <a:xfrm>
          <a:off x="0" y="0"/>
          <a:ext cx="0" cy="0"/>
          <a:chOff x="0" y="0"/>
          <a:chExt cx="0" cy="0"/>
        </a:xfrm>
      </p:grpSpPr>
      <p:sp>
        <p:nvSpPr>
          <p:cNvPr id="4650" name="Google Shape;4650;p666"/>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Activity: 15 Points</a:t>
            </a:r>
            <a:endParaRPr/>
          </a:p>
        </p:txBody>
      </p:sp>
      <p:sp>
        <p:nvSpPr>
          <p:cNvPr id="4651" name="Google Shape;4651;p666"/>
          <p:cNvSpPr txBox="1"/>
          <p:nvPr>
            <p:ph idx="1" type="body"/>
          </p:nvPr>
        </p:nvSpPr>
        <p:spPr>
          <a:xfrm>
            <a:off x="555549" y="204854"/>
            <a:ext cx="8229600" cy="38826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600"/>
              </a:spcBef>
              <a:spcAft>
                <a:spcPts val="0"/>
              </a:spcAft>
              <a:buSzPts val="3600"/>
              <a:buAutoNum type="arabicPeriod"/>
            </a:pPr>
            <a:r>
              <a:rPr lang="zh-CN" sz="3600"/>
              <a:t>Choose a </a:t>
            </a:r>
            <a:r>
              <a:rPr b="1" lang="zh-CN" sz="3600"/>
              <a:t>short</a:t>
            </a:r>
            <a:r>
              <a:rPr lang="zh-CN" sz="3600"/>
              <a:t>, </a:t>
            </a:r>
            <a:r>
              <a:rPr b="1" lang="zh-CN" sz="3600"/>
              <a:t>medium</a:t>
            </a:r>
            <a:r>
              <a:rPr lang="zh-CN" sz="3600"/>
              <a:t>, and </a:t>
            </a:r>
            <a:r>
              <a:rPr b="1" lang="zh-CN" sz="3600"/>
              <a:t>long</a:t>
            </a:r>
            <a:r>
              <a:rPr lang="zh-CN" sz="3600"/>
              <a:t> term goal</a:t>
            </a:r>
            <a:endParaRPr sz="3600"/>
          </a:p>
          <a:p>
            <a:pPr indent="-457200" lvl="0" marL="457200" rtl="0" algn="l">
              <a:lnSpc>
                <a:spcPct val="100000"/>
              </a:lnSpc>
              <a:spcBef>
                <a:spcPts val="0"/>
              </a:spcBef>
              <a:spcAft>
                <a:spcPts val="0"/>
              </a:spcAft>
              <a:buSzPts val="3600"/>
              <a:buAutoNum type="arabicPeriod"/>
            </a:pPr>
            <a:r>
              <a:rPr b="1" i="1" lang="zh-CN" sz="3600"/>
              <a:t>Write a plan</a:t>
            </a:r>
            <a:r>
              <a:rPr lang="zh-CN" sz="3600"/>
              <a:t> to achieve EACH goal</a:t>
            </a:r>
            <a:endParaRPr sz="3600"/>
          </a:p>
          <a:p>
            <a:pPr indent="-457200" lvl="1" marL="914400" rtl="0" algn="l">
              <a:lnSpc>
                <a:spcPct val="100000"/>
              </a:lnSpc>
              <a:spcBef>
                <a:spcPts val="0"/>
              </a:spcBef>
              <a:spcAft>
                <a:spcPts val="0"/>
              </a:spcAft>
              <a:buSzPts val="3600"/>
              <a:buAutoNum type="alphaLcPeriod"/>
            </a:pPr>
            <a:r>
              <a:rPr lang="zh-CN" sz="3600"/>
              <a:t>Be sure to use “S.M.A.R.T.”</a:t>
            </a:r>
            <a:endParaRPr sz="3600"/>
          </a:p>
          <a:p>
            <a:pPr indent="-457200" lvl="0" marL="457200" rtl="0" algn="l">
              <a:lnSpc>
                <a:spcPct val="100000"/>
              </a:lnSpc>
              <a:spcBef>
                <a:spcPts val="0"/>
              </a:spcBef>
              <a:spcAft>
                <a:spcPts val="0"/>
              </a:spcAft>
              <a:buSzPts val="3600"/>
              <a:buAutoNum type="arabicPeriod"/>
            </a:pPr>
            <a:r>
              <a:rPr lang="zh-CN" sz="3600"/>
              <a:t>Be as </a:t>
            </a:r>
            <a:r>
              <a:rPr b="1" i="1" lang="zh-CN" sz="3600"/>
              <a:t>specific</a:t>
            </a:r>
            <a:r>
              <a:rPr lang="zh-CN" sz="3600"/>
              <a:t> as possible</a:t>
            </a:r>
            <a:endParaRPr sz="36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6" name="Shape 4656"/>
        <p:cNvGrpSpPr/>
        <p:nvPr/>
      </p:nvGrpSpPr>
      <p:grpSpPr>
        <a:xfrm>
          <a:off x="0" y="0"/>
          <a:ext cx="0" cy="0"/>
          <a:chOff x="0" y="0"/>
          <a:chExt cx="0" cy="0"/>
        </a:xfrm>
      </p:grpSpPr>
      <p:sp>
        <p:nvSpPr>
          <p:cNvPr id="4657" name="Google Shape;4657;p667"/>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58" name="Google Shape;4658;p667"/>
          <p:cNvSpPr txBox="1"/>
          <p:nvPr>
            <p:ph idx="1" type="body"/>
          </p:nvPr>
        </p:nvSpPr>
        <p:spPr>
          <a:xfrm>
            <a:off x="479069" y="1797277"/>
            <a:ext cx="7920000" cy="267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A social science that studies and influences human behavior</a:t>
            </a:r>
            <a:endParaRPr/>
          </a:p>
          <a:p>
            <a:pPr indent="-342900" lvl="0" marL="342900" marR="0" rtl="0" algn="just">
              <a:lnSpc>
                <a:spcPct val="100000"/>
              </a:lnSpc>
              <a:spcBef>
                <a:spcPts val="72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Economics is the study of what constitutes rational human behavior in the endeavor to fulfill needs and wants. </a:t>
            </a:r>
            <a:endParaRPr/>
          </a:p>
        </p:txBody>
      </p:sp>
      <p:sp>
        <p:nvSpPr>
          <p:cNvPr id="4659" name="Google Shape;4659;p667"/>
          <p:cNvSpPr txBox="1"/>
          <p:nvPr/>
        </p:nvSpPr>
        <p:spPr>
          <a:xfrm>
            <a:off x="792162" y="303609"/>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5400"/>
              <a:buFont typeface="Nunito"/>
              <a:buNone/>
            </a:pPr>
            <a:r>
              <a:rPr b="1" i="0" lang="zh-CN" sz="5400" u="none" cap="none" strike="noStrike">
                <a:solidFill>
                  <a:schemeClr val="dk2"/>
                </a:solidFill>
                <a:latin typeface="Nunito"/>
                <a:ea typeface="Nunito"/>
                <a:cs typeface="Nunito"/>
                <a:sym typeface="Nunito"/>
              </a:rPr>
              <a:t>What is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4" name="Shape 4664"/>
        <p:cNvGrpSpPr/>
        <p:nvPr/>
      </p:nvGrpSpPr>
      <p:grpSpPr>
        <a:xfrm>
          <a:off x="0" y="0"/>
          <a:ext cx="0" cy="0"/>
          <a:chOff x="0" y="0"/>
          <a:chExt cx="0" cy="0"/>
        </a:xfrm>
      </p:grpSpPr>
      <p:sp>
        <p:nvSpPr>
          <p:cNvPr id="4665" name="Google Shape;4665;p668"/>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666" name="Google Shape;4666;p668"/>
          <p:cNvPicPr preferRelativeResize="0"/>
          <p:nvPr/>
        </p:nvPicPr>
        <p:blipFill rotWithShape="1">
          <a:blip r:embed="rId3">
            <a:alphaModFix/>
          </a:blip>
          <a:srcRect b="0" l="0" r="0" t="0"/>
          <a:stretch/>
        </p:blipFill>
        <p:spPr>
          <a:xfrm>
            <a:off x="2808287" y="897731"/>
            <a:ext cx="3419400" cy="2857500"/>
          </a:xfrm>
          <a:prstGeom prst="rect">
            <a:avLst/>
          </a:prstGeom>
          <a:noFill/>
          <a:ln>
            <a:noFill/>
          </a:ln>
        </p:spPr>
      </p:pic>
      <p:sp>
        <p:nvSpPr>
          <p:cNvPr id="4667" name="Google Shape;4667;p668"/>
          <p:cNvSpPr txBox="1"/>
          <p:nvPr/>
        </p:nvSpPr>
        <p:spPr>
          <a:xfrm rot="-2630492">
            <a:off x="2836123" y="3233298"/>
            <a:ext cx="325265" cy="1043966"/>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68" name="Google Shape;4668;p668"/>
          <p:cNvSpPr txBox="1"/>
          <p:nvPr/>
        </p:nvSpPr>
        <p:spPr>
          <a:xfrm rot="1930151">
            <a:off x="6055364" y="3155334"/>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69" name="Google Shape;4669;p668"/>
          <p:cNvSpPr txBox="1"/>
          <p:nvPr>
            <p:ph type="title"/>
          </p:nvPr>
        </p:nvSpPr>
        <p:spPr>
          <a:xfrm>
            <a:off x="457200" y="1400175"/>
            <a:ext cx="2351100" cy="37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3600"/>
              <a:buFont typeface="Nunito"/>
              <a:buNone/>
            </a:pPr>
            <a:r>
              <a:rPr b="1" i="1" lang="zh-CN" sz="2400" u="none" cap="none" strike="noStrike">
                <a:solidFill>
                  <a:srgbClr val="0066CC"/>
                </a:solidFill>
                <a:latin typeface="Nunito"/>
                <a:ea typeface="Nunito"/>
                <a:cs typeface="Nunito"/>
                <a:sym typeface="Nunito"/>
              </a:rPr>
              <a:t>The “Father”</a:t>
            </a:r>
            <a:endParaRPr/>
          </a:p>
        </p:txBody>
      </p:sp>
      <p:sp>
        <p:nvSpPr>
          <p:cNvPr id="4670" name="Google Shape;4670;p668"/>
          <p:cNvSpPr txBox="1"/>
          <p:nvPr>
            <p:ph idx="1" type="body"/>
          </p:nvPr>
        </p:nvSpPr>
        <p:spPr>
          <a:xfrm>
            <a:off x="457200" y="3755231"/>
            <a:ext cx="8328000" cy="1003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66CC"/>
              </a:buClr>
              <a:buSzPts val="3000"/>
              <a:buFont typeface="Nunito"/>
              <a:buNone/>
            </a:pPr>
            <a:r>
              <a:rPr b="1" i="0" lang="zh-CN" sz="2800" u="none" cap="none" strike="noStrike">
                <a:solidFill>
                  <a:srgbClr val="0066CC"/>
                </a:solidFill>
                <a:latin typeface="Nunito"/>
                <a:ea typeface="Nunito"/>
                <a:cs typeface="Nunito"/>
                <a:sym typeface="Nunito"/>
              </a:rPr>
              <a:t>  Adam Smith (1723 - 1790)</a:t>
            </a:r>
            <a:endParaRPr/>
          </a:p>
          <a:p>
            <a:pPr indent="-285750" lvl="1" marL="742950" marR="0" rtl="0" algn="l">
              <a:lnSpc>
                <a:spcPct val="90000"/>
              </a:lnSpc>
              <a:spcBef>
                <a:spcPts val="560"/>
              </a:spcBef>
              <a:spcAft>
                <a:spcPts val="0"/>
              </a:spcAft>
              <a:buClr>
                <a:schemeClr val="dk1"/>
              </a:buClr>
              <a:buSzPts val="2800"/>
              <a:buFont typeface="Nunito"/>
              <a:buChar char="–"/>
            </a:pPr>
            <a:r>
              <a:rPr b="1" i="0" lang="zh-CN" sz="2400" u="none" cap="none" strike="noStrike">
                <a:solidFill>
                  <a:schemeClr val="dk1"/>
                </a:solidFill>
                <a:latin typeface="Nunito"/>
                <a:ea typeface="Nunito"/>
                <a:cs typeface="Nunito"/>
                <a:sym typeface="Nunito"/>
              </a:rPr>
              <a:t>Author of the famous book "</a:t>
            </a:r>
            <a:r>
              <a:rPr b="1" i="1" lang="zh-CN" sz="2400" u="none" cap="none" strike="noStrike">
                <a:solidFill>
                  <a:schemeClr val="dk1"/>
                </a:solidFill>
                <a:latin typeface="Nunito"/>
                <a:ea typeface="Nunito"/>
                <a:cs typeface="Nunito"/>
                <a:sym typeface="Nunito"/>
              </a:rPr>
              <a:t>An Inquiry into the Nature and Causes of the Wealth of Nations</a:t>
            </a:r>
            <a:r>
              <a:rPr b="1" i="0" lang="zh-CN" sz="2400" u="none" cap="none" strike="noStrike">
                <a:solidFill>
                  <a:schemeClr val="dk1"/>
                </a:solidFill>
                <a:latin typeface="Nunito"/>
                <a:ea typeface="Nunito"/>
                <a:cs typeface="Nunito"/>
                <a:sym typeface="Nunito"/>
              </a:rPr>
              <a:t>"</a:t>
            </a:r>
            <a:r>
              <a:rPr b="1" i="0" lang="zh-CN" sz="2800" u="none" cap="none" strike="noStrike">
                <a:solidFill>
                  <a:schemeClr val="dk1"/>
                </a:solidFill>
                <a:latin typeface="Nunito"/>
                <a:ea typeface="Nunito"/>
                <a:cs typeface="Nunito"/>
                <a:sym typeface="Nunito"/>
              </a:rPr>
              <a:t> </a:t>
            </a:r>
            <a:endParaRPr/>
          </a:p>
        </p:txBody>
      </p:sp>
      <p:sp>
        <p:nvSpPr>
          <p:cNvPr id="4671" name="Google Shape;4671;p668"/>
          <p:cNvSpPr txBox="1"/>
          <p:nvPr/>
        </p:nvSpPr>
        <p:spPr>
          <a:xfrm rot="1930151">
            <a:off x="2635889" y="478809"/>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72" name="Google Shape;4672;p668"/>
          <p:cNvSpPr txBox="1"/>
          <p:nvPr/>
        </p:nvSpPr>
        <p:spPr>
          <a:xfrm rot="-1768218">
            <a:off x="6053030" y="486316"/>
            <a:ext cx="349410" cy="970507"/>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73" name="Google Shape;4673;p668"/>
          <p:cNvSpPr txBox="1"/>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400"/>
              <a:buFont typeface="Nunito"/>
              <a:buNone/>
            </a:pPr>
            <a:r>
              <a:rPr b="1" i="0" lang="zh-CN" sz="4400" u="none" cap="none" strike="noStrike">
                <a:solidFill>
                  <a:schemeClr val="dk2"/>
                </a:solidFill>
                <a:latin typeface="Nunito"/>
                <a:ea typeface="Nunito"/>
                <a:cs typeface="Nunito"/>
                <a:sym typeface="Nunito"/>
              </a:rPr>
              <a:t>The Foundation of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7" name="Shape 4677"/>
        <p:cNvGrpSpPr/>
        <p:nvPr/>
      </p:nvGrpSpPr>
      <p:grpSpPr>
        <a:xfrm>
          <a:off x="0" y="0"/>
          <a:ext cx="0" cy="0"/>
          <a:chOff x="0" y="0"/>
          <a:chExt cx="0" cy="0"/>
        </a:xfrm>
      </p:grpSpPr>
      <p:sp>
        <p:nvSpPr>
          <p:cNvPr id="4678" name="Google Shape;4678;p669"/>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9" name="Google Shape;4679;p669"/>
          <p:cNvSpPr/>
          <p:nvPr/>
        </p:nvSpPr>
        <p:spPr>
          <a:xfrm>
            <a:off x="1970087" y="411956"/>
            <a:ext cx="5410200" cy="11430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80" name="Google Shape;4680;p669"/>
          <p:cNvSpPr/>
          <p:nvPr/>
        </p:nvSpPr>
        <p:spPr>
          <a:xfrm>
            <a:off x="5183187" y="3517106"/>
            <a:ext cx="4448694" cy="1204315"/>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81" name="Google Shape;4681;p669"/>
          <p:cNvSpPr/>
          <p:nvPr/>
        </p:nvSpPr>
        <p:spPr>
          <a:xfrm>
            <a:off x="790575" y="3489722"/>
            <a:ext cx="3276600" cy="9144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82" name="Google Shape;4682;p669"/>
          <p:cNvSpPr txBox="1"/>
          <p:nvPr/>
        </p:nvSpPr>
        <p:spPr>
          <a:xfrm>
            <a:off x="2528887" y="681038"/>
            <a:ext cx="44196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SzPts val="4400"/>
              <a:buFont typeface="Nunito"/>
              <a:buNone/>
            </a:pPr>
            <a:r>
              <a:rPr b="1" i="0" lang="zh-CN" sz="4400" u="none" cap="none" strike="noStrike">
                <a:solidFill>
                  <a:srgbClr val="CC0000"/>
                </a:solidFill>
                <a:latin typeface="Nunito"/>
                <a:ea typeface="Nunito"/>
                <a:cs typeface="Nunito"/>
                <a:sym typeface="Nunito"/>
              </a:rPr>
              <a:t>ECONOMICS</a:t>
            </a:r>
            <a:endParaRPr b="0" i="0" sz="1400" u="none" cap="none" strike="noStrike">
              <a:solidFill>
                <a:srgbClr val="000000"/>
              </a:solidFill>
              <a:latin typeface="Arial"/>
              <a:ea typeface="Arial"/>
              <a:cs typeface="Arial"/>
              <a:sym typeface="Arial"/>
            </a:endParaRPr>
          </a:p>
        </p:txBody>
      </p:sp>
      <p:cxnSp>
        <p:nvCxnSpPr>
          <p:cNvPr id="4683" name="Google Shape;4683;p669"/>
          <p:cNvCxnSpPr/>
          <p:nvPr/>
        </p:nvCxnSpPr>
        <p:spPr>
          <a:xfrm>
            <a:off x="2339975" y="2544365"/>
            <a:ext cx="1500" cy="945600"/>
          </a:xfrm>
          <a:prstGeom prst="straightConnector1">
            <a:avLst/>
          </a:prstGeom>
          <a:noFill/>
          <a:ln cap="flat" cmpd="sng" w="9525">
            <a:solidFill>
              <a:schemeClr val="dk1"/>
            </a:solidFill>
            <a:prstDash val="solid"/>
            <a:miter lim="8000"/>
            <a:headEnd len="sm" w="sm" type="none"/>
            <a:tailEnd len="med" w="med" type="triangle"/>
          </a:ln>
        </p:spPr>
      </p:cxnSp>
      <p:cxnSp>
        <p:nvCxnSpPr>
          <p:cNvPr id="4684" name="Google Shape;4684;p669"/>
          <p:cNvCxnSpPr/>
          <p:nvPr/>
        </p:nvCxnSpPr>
        <p:spPr>
          <a:xfrm>
            <a:off x="6875462" y="2544365"/>
            <a:ext cx="1500" cy="972600"/>
          </a:xfrm>
          <a:prstGeom prst="straightConnector1">
            <a:avLst/>
          </a:prstGeom>
          <a:noFill/>
          <a:ln cap="flat" cmpd="sng" w="9525">
            <a:solidFill>
              <a:schemeClr val="dk1"/>
            </a:solidFill>
            <a:prstDash val="solid"/>
            <a:miter lim="8000"/>
            <a:headEnd len="sm" w="sm" type="none"/>
            <a:tailEnd len="med" w="med" type="triangle"/>
          </a:ln>
        </p:spPr>
      </p:cxnSp>
      <p:cxnSp>
        <p:nvCxnSpPr>
          <p:cNvPr id="4685" name="Google Shape;4685;p669"/>
          <p:cNvCxnSpPr/>
          <p:nvPr/>
        </p:nvCxnSpPr>
        <p:spPr>
          <a:xfrm>
            <a:off x="2339975" y="2544365"/>
            <a:ext cx="4537200" cy="0"/>
          </a:xfrm>
          <a:prstGeom prst="straightConnector1">
            <a:avLst/>
          </a:prstGeom>
          <a:noFill/>
          <a:ln cap="flat" cmpd="sng" w="9525">
            <a:solidFill>
              <a:schemeClr val="dk1"/>
            </a:solidFill>
            <a:prstDash val="solid"/>
            <a:miter lim="8000"/>
            <a:headEnd len="sm" w="sm" type="none"/>
            <a:tailEnd len="sm" w="sm" type="none"/>
          </a:ln>
        </p:spPr>
      </p:cxnSp>
      <p:cxnSp>
        <p:nvCxnSpPr>
          <p:cNvPr id="4686" name="Google Shape;4686;p669"/>
          <p:cNvCxnSpPr/>
          <p:nvPr/>
        </p:nvCxnSpPr>
        <p:spPr>
          <a:xfrm>
            <a:off x="4608512" y="1545431"/>
            <a:ext cx="0" cy="999000"/>
          </a:xfrm>
          <a:prstGeom prst="straightConnector1">
            <a:avLst/>
          </a:prstGeom>
          <a:noFill/>
          <a:ln cap="flat" cmpd="sng" w="9525">
            <a:solidFill>
              <a:schemeClr val="dk1"/>
            </a:solidFill>
            <a:prstDash val="solid"/>
            <a:miter lim="8000"/>
            <a:headEnd len="sm" w="sm" type="none"/>
            <a:tailEnd len="med" w="med" type="triangle"/>
          </a:ln>
        </p:spPr>
      </p:cxnSp>
      <p:sp>
        <p:nvSpPr>
          <p:cNvPr id="4687" name="Google Shape;4687;p669"/>
          <p:cNvSpPr txBox="1"/>
          <p:nvPr/>
        </p:nvSpPr>
        <p:spPr>
          <a:xfrm>
            <a:off x="1008062"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MICRO</a:t>
            </a:r>
            <a:endParaRPr b="0" i="0" sz="1400" u="none" cap="none" strike="noStrike">
              <a:solidFill>
                <a:srgbClr val="000000"/>
              </a:solidFill>
              <a:latin typeface="Arial"/>
              <a:ea typeface="Arial"/>
              <a:cs typeface="Arial"/>
              <a:sym typeface="Arial"/>
            </a:endParaRPr>
          </a:p>
        </p:txBody>
      </p:sp>
      <p:sp>
        <p:nvSpPr>
          <p:cNvPr id="4688" name="Google Shape;4688;p669"/>
          <p:cNvSpPr txBox="1"/>
          <p:nvPr/>
        </p:nvSpPr>
        <p:spPr>
          <a:xfrm>
            <a:off x="5543550"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MACRO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2" name="Shape 4692"/>
        <p:cNvGrpSpPr/>
        <p:nvPr/>
      </p:nvGrpSpPr>
      <p:grpSpPr>
        <a:xfrm>
          <a:off x="0" y="0"/>
          <a:ext cx="0" cy="0"/>
          <a:chOff x="0" y="0"/>
          <a:chExt cx="0" cy="0"/>
        </a:xfrm>
      </p:grpSpPr>
      <p:sp>
        <p:nvSpPr>
          <p:cNvPr id="4693" name="Google Shape;4693;p670"/>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94" name="Google Shape;4694;p670"/>
          <p:cNvSpPr txBox="1"/>
          <p:nvPr/>
        </p:nvSpPr>
        <p:spPr>
          <a:xfrm>
            <a:off x="1106487" y="851297"/>
            <a:ext cx="72342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3399"/>
              </a:buClr>
              <a:buSzPts val="4400"/>
              <a:buFont typeface="Nunito"/>
              <a:buNone/>
            </a:pPr>
            <a:r>
              <a:rPr b="1" i="0" lang="zh-CN" sz="4400" u="none" cap="none" strike="noStrike">
                <a:solidFill>
                  <a:srgbClr val="CC3399"/>
                </a:solidFill>
                <a:latin typeface="Nunito"/>
                <a:ea typeface="Nunito"/>
                <a:cs typeface="Nunito"/>
                <a:sym typeface="Nunito"/>
              </a:rPr>
              <a:t>The Factors of Production</a:t>
            </a:r>
            <a:endParaRPr b="0" i="0" sz="1400" u="none" cap="none" strike="noStrike">
              <a:solidFill>
                <a:srgbClr val="000000"/>
              </a:solidFill>
              <a:latin typeface="Arial"/>
              <a:ea typeface="Arial"/>
              <a:cs typeface="Arial"/>
              <a:sym typeface="Arial"/>
            </a:endParaRPr>
          </a:p>
        </p:txBody>
      </p:sp>
      <p:sp>
        <p:nvSpPr>
          <p:cNvPr id="4695" name="Google Shape;4695;p670"/>
          <p:cNvSpPr/>
          <p:nvPr/>
        </p:nvSpPr>
        <p:spPr>
          <a:xfrm>
            <a:off x="3422650" y="3162300"/>
            <a:ext cx="2438400" cy="1200300"/>
          </a:xfrm>
          <a:prstGeom prst="ellipse">
            <a:avLst/>
          </a:prstGeom>
          <a:solidFill>
            <a:srgbClr val="CC00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800"/>
              <a:buFont typeface="Nunito"/>
              <a:buNone/>
            </a:pPr>
            <a:r>
              <a:rPr b="1" i="0" lang="zh-CN" sz="2800" u="none" cap="none" strike="noStrike">
                <a:solidFill>
                  <a:srgbClr val="FFFF99"/>
                </a:solidFill>
                <a:latin typeface="Nunito"/>
                <a:ea typeface="Nunito"/>
                <a:cs typeface="Nunito"/>
                <a:sym typeface="Nunito"/>
              </a:rPr>
              <a:t>Product</a:t>
            </a:r>
            <a:endParaRPr b="0" i="0" sz="1400" u="none" cap="none" strike="noStrike">
              <a:solidFill>
                <a:srgbClr val="000000"/>
              </a:solidFill>
              <a:latin typeface="Arial"/>
              <a:ea typeface="Arial"/>
              <a:cs typeface="Arial"/>
              <a:sym typeface="Arial"/>
            </a:endParaRPr>
          </a:p>
        </p:txBody>
      </p:sp>
      <p:sp>
        <p:nvSpPr>
          <p:cNvPr id="4696" name="Google Shape;4696;p670"/>
          <p:cNvSpPr/>
          <p:nvPr/>
        </p:nvSpPr>
        <p:spPr>
          <a:xfrm>
            <a:off x="7556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Land</a:t>
            </a:r>
            <a:endParaRPr b="0" i="0" sz="1400" u="none" cap="none" strike="noStrike">
              <a:solidFill>
                <a:srgbClr val="000000"/>
              </a:solidFill>
              <a:latin typeface="Arial"/>
              <a:ea typeface="Arial"/>
              <a:cs typeface="Arial"/>
              <a:sym typeface="Arial"/>
            </a:endParaRPr>
          </a:p>
        </p:txBody>
      </p:sp>
      <p:sp>
        <p:nvSpPr>
          <p:cNvPr id="4697" name="Google Shape;4697;p670"/>
          <p:cNvSpPr/>
          <p:nvPr/>
        </p:nvSpPr>
        <p:spPr>
          <a:xfrm>
            <a:off x="27368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Labour</a:t>
            </a:r>
            <a:endParaRPr b="0" i="0" sz="1400" u="none" cap="none" strike="noStrike">
              <a:solidFill>
                <a:srgbClr val="000000"/>
              </a:solidFill>
              <a:latin typeface="Arial"/>
              <a:ea typeface="Arial"/>
              <a:cs typeface="Arial"/>
              <a:sym typeface="Arial"/>
            </a:endParaRPr>
          </a:p>
        </p:txBody>
      </p:sp>
      <p:sp>
        <p:nvSpPr>
          <p:cNvPr id="4698" name="Google Shape;4698;p670"/>
          <p:cNvSpPr/>
          <p:nvPr/>
        </p:nvSpPr>
        <p:spPr>
          <a:xfrm>
            <a:off x="47942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Capital</a:t>
            </a:r>
            <a:endParaRPr b="0" i="0" sz="1400" u="none" cap="none" strike="noStrike">
              <a:solidFill>
                <a:srgbClr val="000000"/>
              </a:solidFill>
              <a:latin typeface="Arial"/>
              <a:ea typeface="Arial"/>
              <a:cs typeface="Arial"/>
              <a:sym typeface="Arial"/>
            </a:endParaRPr>
          </a:p>
        </p:txBody>
      </p:sp>
      <p:sp>
        <p:nvSpPr>
          <p:cNvPr id="4699" name="Google Shape;4699;p670"/>
          <p:cNvSpPr/>
          <p:nvPr/>
        </p:nvSpPr>
        <p:spPr>
          <a:xfrm>
            <a:off x="67754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Organization</a:t>
            </a:r>
            <a:endParaRPr b="0" i="0" sz="1400" u="none" cap="none" strike="noStrike">
              <a:solidFill>
                <a:srgbClr val="000000"/>
              </a:solidFill>
              <a:latin typeface="Arial"/>
              <a:ea typeface="Arial"/>
              <a:cs typeface="Arial"/>
              <a:sym typeface="Arial"/>
            </a:endParaRPr>
          </a:p>
        </p:txBody>
      </p:sp>
      <p:cxnSp>
        <p:nvCxnSpPr>
          <p:cNvPr id="4700" name="Google Shape;4700;p670"/>
          <p:cNvCxnSpPr/>
          <p:nvPr/>
        </p:nvCxnSpPr>
        <p:spPr>
          <a:xfrm>
            <a:off x="1746250" y="3048000"/>
            <a:ext cx="1676400" cy="628800"/>
          </a:xfrm>
          <a:prstGeom prst="straightConnector1">
            <a:avLst/>
          </a:prstGeom>
          <a:noFill/>
          <a:ln cap="flat" cmpd="sng" w="9525">
            <a:solidFill>
              <a:schemeClr val="dk1"/>
            </a:solidFill>
            <a:prstDash val="solid"/>
            <a:miter lim="8000"/>
            <a:headEnd len="sm" w="sm" type="none"/>
            <a:tailEnd len="med" w="med" type="triangle"/>
          </a:ln>
        </p:spPr>
      </p:cxnSp>
      <p:cxnSp>
        <p:nvCxnSpPr>
          <p:cNvPr id="4701" name="Google Shape;4701;p670"/>
          <p:cNvCxnSpPr/>
          <p:nvPr/>
        </p:nvCxnSpPr>
        <p:spPr>
          <a:xfrm>
            <a:off x="3651250" y="2876550"/>
            <a:ext cx="754810" cy="566107"/>
          </a:xfrm>
          <a:prstGeom prst="straightConnector1">
            <a:avLst/>
          </a:prstGeom>
          <a:noFill/>
          <a:ln cap="flat" cmpd="sng" w="9525">
            <a:solidFill>
              <a:schemeClr val="dk1"/>
            </a:solidFill>
            <a:prstDash val="solid"/>
            <a:miter lim="8000"/>
            <a:headEnd len="sm" w="sm" type="none"/>
            <a:tailEnd len="med" w="med" type="triangle"/>
          </a:ln>
        </p:spPr>
      </p:cxnSp>
      <p:cxnSp>
        <p:nvCxnSpPr>
          <p:cNvPr id="4702" name="Google Shape;4702;p670"/>
          <p:cNvCxnSpPr/>
          <p:nvPr/>
        </p:nvCxnSpPr>
        <p:spPr>
          <a:xfrm flipH="1">
            <a:off x="5175250" y="2876550"/>
            <a:ext cx="5334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703" name="Google Shape;4703;p670"/>
          <p:cNvCxnSpPr/>
          <p:nvPr/>
        </p:nvCxnSpPr>
        <p:spPr>
          <a:xfrm flipH="1">
            <a:off x="5861050" y="3048000"/>
            <a:ext cx="1828800" cy="685800"/>
          </a:xfrm>
          <a:prstGeom prst="straightConnector1">
            <a:avLst/>
          </a:prstGeom>
          <a:noFill/>
          <a:ln cap="flat" cmpd="sng" w="9525">
            <a:solidFill>
              <a:schemeClr val="dk1"/>
            </a:solidFill>
            <a:prstDash val="solid"/>
            <a:miter lim="8000"/>
            <a:headEnd len="sm" w="sm"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8" name="Shape 4708"/>
        <p:cNvGrpSpPr/>
        <p:nvPr/>
      </p:nvGrpSpPr>
      <p:grpSpPr>
        <a:xfrm>
          <a:off x="0" y="0"/>
          <a:ext cx="0" cy="0"/>
          <a:chOff x="0" y="0"/>
          <a:chExt cx="0" cy="0"/>
        </a:xfrm>
      </p:grpSpPr>
      <p:sp>
        <p:nvSpPr>
          <p:cNvPr id="4709" name="Google Shape;4709;p671"/>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10" name="Google Shape;4710;p671"/>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5" name="Shape 4715"/>
        <p:cNvGrpSpPr/>
        <p:nvPr/>
      </p:nvGrpSpPr>
      <p:grpSpPr>
        <a:xfrm>
          <a:off x="0" y="0"/>
          <a:ext cx="0" cy="0"/>
          <a:chOff x="0" y="0"/>
          <a:chExt cx="0" cy="0"/>
        </a:xfrm>
      </p:grpSpPr>
      <p:sp>
        <p:nvSpPr>
          <p:cNvPr id="4716" name="Google Shape;4716;p672"/>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17" name="Google Shape;4717;p672"/>
          <p:cNvSpPr txBox="1"/>
          <p:nvPr>
            <p:ph type="title"/>
          </p:nvPr>
        </p:nvSpPr>
        <p:spPr>
          <a:xfrm>
            <a:off x="1143000" y="514350"/>
            <a:ext cx="5141373" cy="67268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88CC"/>
              </a:buClr>
              <a:buSzPts val="3600"/>
              <a:buFont typeface="Nunito"/>
              <a:buNone/>
            </a:pPr>
            <a:r>
              <a:rPr b="1" i="0" lang="zh-CN" sz="4000" u="none" cap="none" strike="noStrike">
                <a:solidFill>
                  <a:srgbClr val="0088CC"/>
                </a:solidFill>
                <a:latin typeface="Nunito"/>
                <a:ea typeface="Nunito"/>
                <a:cs typeface="Nunito"/>
                <a:sym typeface="Nunito"/>
              </a:rPr>
              <a:t>What are kinds of Utility?</a:t>
            </a:r>
            <a:endParaRPr/>
          </a:p>
        </p:txBody>
      </p:sp>
      <p:sp>
        <p:nvSpPr>
          <p:cNvPr id="4718" name="Google Shape;4718;p672"/>
          <p:cNvSpPr txBox="1"/>
          <p:nvPr/>
        </p:nvSpPr>
        <p:spPr>
          <a:xfrm>
            <a:off x="1981200" y="1828800"/>
            <a:ext cx="5410200" cy="1532400"/>
          </a:xfrm>
          <a:prstGeom prst="rect">
            <a:avLst/>
          </a:prstGeom>
          <a:noFill/>
          <a:ln>
            <a:noFill/>
          </a:ln>
        </p:spPr>
        <p:txBody>
          <a:bodyPr anchorCtr="0" anchor="t" bIns="45700" lIns="91425" spcFirstLastPara="1" rIns="91425" wrap="square" tIns="45700">
            <a:noAutofit/>
          </a:bodyPr>
          <a:lstStyle/>
          <a:p>
            <a:pPr indent="-203200" lvl="0" marL="0" marR="0" rtl="0" algn="l">
              <a:lnSpc>
                <a:spcPct val="100000"/>
              </a:lnSpc>
              <a:spcBef>
                <a:spcPts val="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Form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Place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Time Utility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sp>
        <p:nvSpPr>
          <p:cNvPr id="4724" name="Google Shape;4724;p673"/>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25" name="Google Shape;4725;p673"/>
          <p:cNvSpPr txBox="1"/>
          <p:nvPr>
            <p:ph type="title"/>
          </p:nvPr>
        </p:nvSpPr>
        <p:spPr>
          <a:xfrm>
            <a:off x="1295400" y="57150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4800" u="none" cap="none" strike="noStrike">
                <a:solidFill>
                  <a:schemeClr val="dk2"/>
                </a:solidFill>
                <a:latin typeface="Arial"/>
                <a:ea typeface="Arial"/>
                <a:cs typeface="Arial"/>
                <a:sym typeface="Arial"/>
              </a:rPr>
              <a:t>Time Utility</a:t>
            </a:r>
            <a:endParaRPr/>
          </a:p>
        </p:txBody>
      </p:sp>
      <p:sp>
        <p:nvSpPr>
          <p:cNvPr id="4726" name="Google Shape;4726;p673"/>
          <p:cNvSpPr txBox="1"/>
          <p:nvPr>
            <p:ph idx="1" type="body"/>
          </p:nvPr>
        </p:nvSpPr>
        <p:spPr>
          <a:xfrm>
            <a:off x="533400" y="2171700"/>
            <a:ext cx="8153400" cy="685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3399"/>
              </a:buClr>
              <a:buSzPts val="2800"/>
              <a:buFont typeface="Arial"/>
              <a:buChar char="•"/>
            </a:pPr>
            <a:r>
              <a:rPr b="1" i="0" lang="zh-CN" sz="2800" u="none" cap="none" strike="noStrike">
                <a:solidFill>
                  <a:srgbClr val="003399"/>
                </a:solidFill>
                <a:latin typeface="Arial"/>
                <a:ea typeface="Arial"/>
                <a:cs typeface="Arial"/>
                <a:sym typeface="Arial"/>
              </a:rPr>
              <a:t>When is a product available</a:t>
            </a:r>
            <a:endParaRPr/>
          </a:p>
        </p:txBody>
      </p:sp>
      <p:pic>
        <p:nvPicPr>
          <p:cNvPr descr="clock4" id="4727" name="Google Shape;4727;p673"/>
          <p:cNvPicPr preferRelativeResize="0"/>
          <p:nvPr/>
        </p:nvPicPr>
        <p:blipFill rotWithShape="1">
          <a:blip r:embed="rId3">
            <a:alphaModFix/>
          </a:blip>
          <a:srcRect b="0" l="0" r="0" t="0"/>
          <a:stretch/>
        </p:blipFill>
        <p:spPr>
          <a:xfrm>
            <a:off x="3420130" y="2925258"/>
            <a:ext cx="1919400" cy="1385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1" name="Shape 4731"/>
        <p:cNvGrpSpPr/>
        <p:nvPr/>
      </p:nvGrpSpPr>
      <p:grpSpPr>
        <a:xfrm>
          <a:off x="0" y="0"/>
          <a:ext cx="0" cy="0"/>
          <a:chOff x="0" y="0"/>
          <a:chExt cx="0" cy="0"/>
        </a:xfrm>
      </p:grpSpPr>
      <p:pic>
        <p:nvPicPr>
          <p:cNvPr descr="https://erinsromance.files.wordpress.com/2013/03/flame-border-373.jpg" id="4732" name="Google Shape;4732;p674"/>
          <p:cNvPicPr preferRelativeResize="0"/>
          <p:nvPr/>
        </p:nvPicPr>
        <p:blipFill rotWithShape="1">
          <a:blip r:embed="rId3">
            <a:alphaModFix/>
          </a:blip>
          <a:srcRect b="0" l="0" r="0" t="0"/>
          <a:stretch/>
        </p:blipFill>
        <p:spPr>
          <a:xfrm>
            <a:off x="987701" y="14977"/>
            <a:ext cx="7620000" cy="1000125"/>
          </a:xfrm>
          <a:prstGeom prst="rect">
            <a:avLst/>
          </a:prstGeom>
          <a:noFill/>
          <a:ln>
            <a:noFill/>
          </a:ln>
        </p:spPr>
      </p:pic>
      <p:sp>
        <p:nvSpPr>
          <p:cNvPr id="4733" name="Google Shape;4733;p67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734" name="Google Shape;4734;p674"/>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400" u="none" cap="none" strike="noStrike">
                <a:solidFill>
                  <a:srgbClr val="FF0000"/>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lnSpc>
                <a:spcPct val="100000"/>
              </a:lnSpc>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8" name="Shape 4738"/>
        <p:cNvGrpSpPr/>
        <p:nvPr/>
      </p:nvGrpSpPr>
      <p:grpSpPr>
        <a:xfrm>
          <a:off x="0" y="0"/>
          <a:ext cx="0" cy="0"/>
          <a:chOff x="0" y="0"/>
          <a:chExt cx="0" cy="0"/>
        </a:xfrm>
      </p:grpSpPr>
      <p:pic>
        <p:nvPicPr>
          <p:cNvPr descr="https://encrypted-tbn2.gstatic.com/images?q=tbn:ANd9GcTGUqc0Jk8FsCK61CBTvRIOAq002feTAj5lO-BUlmfWDD9cB3UvxQ" id="4739" name="Google Shape;4739;p675"/>
          <p:cNvPicPr preferRelativeResize="0"/>
          <p:nvPr/>
        </p:nvPicPr>
        <p:blipFill rotWithShape="1">
          <a:blip r:embed="rId3">
            <a:alphaModFix/>
          </a:blip>
          <a:srcRect b="0" l="0" r="0" t="0"/>
          <a:stretch/>
        </p:blipFill>
        <p:spPr>
          <a:xfrm>
            <a:off x="533400" y="1143000"/>
            <a:ext cx="8001000" cy="3486150"/>
          </a:xfrm>
          <a:prstGeom prst="rect">
            <a:avLst/>
          </a:prstGeom>
          <a:noFill/>
          <a:ln>
            <a:noFill/>
          </a:ln>
        </p:spPr>
      </p:pic>
      <p:sp>
        <p:nvSpPr>
          <p:cNvPr id="4740" name="Google Shape;4740;p675"/>
          <p:cNvSpPr txBox="1"/>
          <p:nvPr>
            <p:ph type="title"/>
          </p:nvPr>
        </p:nvSpPr>
        <p:spPr>
          <a:xfrm>
            <a:off x="304800" y="205978"/>
            <a:ext cx="8610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1" i="0" lang="zh-CN" sz="3200" u="none" cap="none" strike="noStrike">
                <a:solidFill>
                  <a:schemeClr val="dk1"/>
                </a:solidFill>
                <a:latin typeface="Times New Roman"/>
                <a:ea typeface="Times New Roman"/>
                <a:cs typeface="Times New Roman"/>
                <a:sym typeface="Times New Roman"/>
              </a:rPr>
              <a:t>Historical Context</a:t>
            </a:r>
            <a:br>
              <a:rPr b="1" i="0" lang="zh-CN" sz="3200" u="none" cap="none" strike="noStrike">
                <a:solidFill>
                  <a:schemeClr val="dk1"/>
                </a:solidFill>
                <a:latin typeface="Times New Roman"/>
                <a:ea typeface="Times New Roman"/>
                <a:cs typeface="Times New Roman"/>
                <a:sym typeface="Times New Roman"/>
              </a:rPr>
            </a:br>
            <a:r>
              <a:rPr b="1" i="0" lang="zh-CN" sz="3200" u="none" cap="none" strike="noStrike">
                <a:solidFill>
                  <a:schemeClr val="dk1"/>
                </a:solidFill>
                <a:latin typeface="Times New Roman"/>
                <a:ea typeface="Times New Roman"/>
                <a:cs typeface="Times New Roman"/>
                <a:sym typeface="Times New Roman"/>
              </a:rPr>
              <a:t>What Was Happening in the World in the 1950s?</a:t>
            </a:r>
            <a:endParaRPr b="1" i="0" sz="3200" u="none" cap="none" strike="noStrike">
              <a:solidFill>
                <a:schemeClr val="dk1"/>
              </a:solidFill>
              <a:latin typeface="Times New Roman"/>
              <a:ea typeface="Times New Roman"/>
              <a:cs typeface="Times New Roman"/>
              <a:sym typeface="Times New Roman"/>
            </a:endParaRPr>
          </a:p>
        </p:txBody>
      </p:sp>
      <p:sp>
        <p:nvSpPr>
          <p:cNvPr id="4741" name="Google Shape;4741;p675"/>
          <p:cNvSpPr txBox="1"/>
          <p:nvPr>
            <p:ph idx="1" type="body"/>
          </p:nvPr>
        </p:nvSpPr>
        <p:spPr>
          <a:xfrm>
            <a:off x="457200" y="1200150"/>
            <a:ext cx="8229600" cy="3543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World War II had ended only a few years earlier.</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Nuclear warfare loomed.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More jobs led to Americans having more discretionary income which led to increased passivity and conformity and the adage of: “Follow orders, and you will succeed.”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Era of McCarthyism brought new vigor to Truman’s hunt for Communist infiltrators.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Technology/electronics expansion included the use of televised surveillance footage for many purposes and the condensation of information into sound bites.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Illiteracy was growing.</a:t>
            </a:r>
            <a:endParaRPr/>
          </a:p>
          <a:p>
            <a:pPr indent="-170180" lvl="0" marL="342900" marR="0" rtl="0" algn="l">
              <a:lnSpc>
                <a:spcPct val="80000"/>
              </a:lnSpc>
              <a:spcBef>
                <a:spcPts val="544"/>
              </a:spcBef>
              <a:spcAft>
                <a:spcPts val="0"/>
              </a:spcAft>
              <a:buClr>
                <a:schemeClr val="dk1"/>
              </a:buClr>
              <a:buSzPts val="2720"/>
              <a:buFont typeface="Arial"/>
              <a:buNone/>
            </a:pPr>
            <a:r>
              <a:t/>
            </a:r>
            <a:endParaRPr b="0"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3" name="Shape 3653"/>
        <p:cNvGrpSpPr/>
        <p:nvPr/>
      </p:nvGrpSpPr>
      <p:grpSpPr>
        <a:xfrm>
          <a:off x="0" y="0"/>
          <a:ext cx="0" cy="0"/>
          <a:chOff x="0" y="0"/>
          <a:chExt cx="0" cy="0"/>
        </a:xfrm>
      </p:grpSpPr>
      <p:sp>
        <p:nvSpPr>
          <p:cNvPr id="3654" name="Google Shape;3654;p568"/>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55" name="Google Shape;3655;p568"/>
          <p:cNvSpPr txBox="1"/>
          <p:nvPr>
            <p:ph type="title"/>
          </p:nvPr>
        </p:nvSpPr>
        <p:spPr>
          <a:xfrm>
            <a:off x="1688100" y="3991165"/>
            <a:ext cx="45429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solidFill>
                  <a:srgbClr val="FFFFFF"/>
                </a:solidFill>
              </a:rPr>
              <a:t>Phase 1 outreach at-a-glance</a:t>
            </a:r>
            <a:endParaRPr sz="3000"/>
          </a:p>
        </p:txBody>
      </p:sp>
      <p:sp>
        <p:nvSpPr>
          <p:cNvPr id="3656" name="Google Shape;3656;p568"/>
          <p:cNvSpPr txBox="1"/>
          <p:nvPr/>
        </p:nvSpPr>
        <p:spPr>
          <a:xfrm>
            <a:off x="688181" y="2228897"/>
            <a:ext cx="2329800" cy="6579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Central Area Collaborative</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Duwamish Valley Sustainability Association</a:t>
            </a:r>
            <a:endParaRPr b="0" i="0" sz="1400" u="none" cap="none" strike="noStrike">
              <a:solidFill>
                <a:srgbClr val="000000"/>
              </a:solidFill>
              <a:latin typeface="Calibri"/>
              <a:ea typeface="Calibri"/>
              <a:cs typeface="Calibri"/>
              <a:sym typeface="Calibri"/>
            </a:endParaRPr>
          </a:p>
        </p:txBody>
      </p:sp>
      <p:sp>
        <p:nvSpPr>
          <p:cNvPr id="3657" name="Google Shape;3657;p568"/>
          <p:cNvSpPr txBox="1"/>
          <p:nvPr/>
        </p:nvSpPr>
        <p:spPr>
          <a:xfrm>
            <a:off x="376238" y="943499"/>
            <a:ext cx="5646300" cy="1946700"/>
          </a:xfrm>
          <a:prstGeom prst="rect">
            <a:avLst/>
          </a:prstGeom>
          <a:noFill/>
          <a:ln>
            <a:noFill/>
          </a:ln>
        </p:spPr>
        <p:txBody>
          <a:bodyPr anchorCtr="0" anchor="t" bIns="0" lIns="0" spcFirstLastPara="1" rIns="0" wrap="square" tIns="43800">
            <a:spAutoFit/>
          </a:bodyPr>
          <a:lstStyle/>
          <a:p>
            <a:pPr indent="0" lvl="0" marL="12700" marR="927100" rtl="0" algn="l">
              <a:lnSpc>
                <a:spcPct val="106250"/>
              </a:lnSpc>
              <a:spcBef>
                <a:spcPts val="0"/>
              </a:spcBef>
              <a:spcAft>
                <a:spcPts val="0"/>
              </a:spcAft>
              <a:buClr>
                <a:srgbClr val="000000"/>
              </a:buClr>
              <a:buSzPts val="1800"/>
              <a:buFont typeface="Arial"/>
              <a:buNone/>
            </a:pPr>
            <a:r>
              <a:rPr b="0" i="0" lang="zh-CN" sz="1800" u="none" cap="none" strike="noStrike">
                <a:solidFill>
                  <a:srgbClr val="FFFFFF"/>
                </a:solidFill>
                <a:latin typeface="Calibri"/>
                <a:ea typeface="Calibri"/>
                <a:cs typeface="Calibri"/>
                <a:sym typeface="Calibri"/>
              </a:rPr>
              <a:t>Collaborating Community-Based Organizations (CBOs) and Community Liaisons (CLs) have included:</a:t>
            </a:r>
            <a:endParaRPr b="0" i="0" sz="1800" u="none" cap="none" strike="noStrike">
              <a:solidFill>
                <a:srgbClr val="000000"/>
              </a:solidFill>
              <a:latin typeface="Calibri"/>
              <a:ea typeface="Calibri"/>
              <a:cs typeface="Calibri"/>
              <a:sym typeface="Calibri"/>
            </a:endParaRPr>
          </a:p>
          <a:p>
            <a:pPr indent="-215900" lvl="0" marL="533400" marR="1193800" rtl="0" algn="l">
              <a:lnSpc>
                <a:spcPct val="100800"/>
              </a:lnSpc>
              <a:spcBef>
                <a:spcPts val="12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Khmer Community of Seattle King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Smash the Box County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Trebuchet MS"/>
                <a:ea typeface="Trebuchet MS"/>
                <a:cs typeface="Trebuchet MS"/>
                <a:sym typeface="Trebuchet MS"/>
              </a:rPr>
              <a:t>Estelita’s </a:t>
            </a:r>
            <a:r>
              <a:rPr b="0" i="0" lang="zh-CN" sz="1400" u="none" cap="none" strike="noStrike">
                <a:solidFill>
                  <a:srgbClr val="FFFFFF"/>
                </a:solidFill>
                <a:latin typeface="Calibri"/>
                <a:ea typeface="Calibri"/>
                <a:cs typeface="Calibri"/>
                <a:sym typeface="Calibri"/>
              </a:rPr>
              <a:t>Library</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Asian Pacific American Labor Alliance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Legacy of Equality Leadership and</a:t>
            </a:r>
            <a:endParaRPr b="0" i="0" sz="1400" u="none" cap="none" strike="noStrike">
              <a:solidFill>
                <a:srgbClr val="000000"/>
              </a:solidFill>
              <a:latin typeface="Calibri"/>
              <a:ea typeface="Calibri"/>
              <a:cs typeface="Calibri"/>
              <a:sym typeface="Calibri"/>
            </a:endParaRPr>
          </a:p>
        </p:txBody>
      </p:sp>
      <p:sp>
        <p:nvSpPr>
          <p:cNvPr id="3658" name="Google Shape;3658;p568"/>
          <p:cNvSpPr txBox="1"/>
          <p:nvPr/>
        </p:nvSpPr>
        <p:spPr>
          <a:xfrm>
            <a:off x="3462147" y="2228897"/>
            <a:ext cx="2239800" cy="875100"/>
          </a:xfrm>
          <a:prstGeom prst="rect">
            <a:avLst/>
          </a:prstGeom>
          <a:noFill/>
          <a:ln>
            <a:noFill/>
          </a:ln>
        </p:spPr>
        <p:txBody>
          <a:bodyPr anchorCtr="0" anchor="t" bIns="0" lIns="0" spcFirstLastPara="1" rIns="0" wrap="square" tIns="9525">
            <a:spAutoFit/>
          </a:bodyPr>
          <a:lstStyle/>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FFFFFF"/>
                </a:solidFill>
                <a:latin typeface="Calibri"/>
                <a:ea typeface="Calibri"/>
                <a:cs typeface="Calibri"/>
                <a:sym typeface="Calibri"/>
              </a:rPr>
              <a:t>Organizing</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Department of Neighborhood Community Liaisons</a:t>
            </a:r>
            <a:endParaRPr b="0" i="0" sz="1400" u="none" cap="none" strike="noStrike">
              <a:solidFill>
                <a:srgbClr val="000000"/>
              </a:solidFill>
              <a:latin typeface="Calibri"/>
              <a:ea typeface="Calibri"/>
              <a:cs typeface="Calibri"/>
              <a:sym typeface="Calibri"/>
            </a:endParaRPr>
          </a:p>
        </p:txBody>
      </p:sp>
      <p:sp>
        <p:nvSpPr>
          <p:cNvPr id="3659" name="Google Shape;3659;p568"/>
          <p:cNvSpPr txBox="1"/>
          <p:nvPr/>
        </p:nvSpPr>
        <p:spPr>
          <a:xfrm>
            <a:off x="376238" y="2882549"/>
            <a:ext cx="4452000" cy="1701600"/>
          </a:xfrm>
          <a:prstGeom prst="rect">
            <a:avLst/>
          </a:prstGeom>
          <a:noFill/>
          <a:ln>
            <a:noFill/>
          </a:ln>
        </p:spPr>
        <p:txBody>
          <a:bodyPr anchorCtr="0" anchor="t" bIns="0" lIns="0" spcFirstLastPara="1" rIns="0" wrap="square" tIns="141925">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FFFFFF"/>
                </a:solidFill>
                <a:latin typeface="Calibri"/>
                <a:ea typeface="Calibri"/>
                <a:cs typeface="Calibri"/>
                <a:sym typeface="Calibri"/>
              </a:rPr>
              <a:t>STP activities led by CBOs and CLs have included:</a:t>
            </a:r>
            <a:endParaRPr b="0" i="0" sz="1800" u="none" cap="none" strike="noStrike">
              <a:solidFill>
                <a:srgbClr val="000000"/>
              </a:solidFill>
              <a:latin typeface="Calibri"/>
              <a:ea typeface="Calibri"/>
              <a:cs typeface="Calibri"/>
              <a:sym typeface="Calibri"/>
            </a:endParaRPr>
          </a:p>
          <a:p>
            <a:pPr indent="-215900" lvl="0" marL="533400" marR="0" rtl="0" algn="l">
              <a:lnSpc>
                <a:spcPct val="100000"/>
              </a:lnSpc>
              <a:spcBef>
                <a:spcPts val="8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Opportunities for youth and elders</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Custom surveys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Neighborhood events with flyers and giveaways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Interviews with community members</a:t>
            </a:r>
            <a:endParaRPr b="0" i="0" sz="1400" u="none" cap="none" strike="noStrike">
              <a:solidFill>
                <a:srgbClr val="000000"/>
              </a:solidFill>
              <a:latin typeface="Calibri"/>
              <a:ea typeface="Calibri"/>
              <a:cs typeface="Calibri"/>
              <a:sym typeface="Calibri"/>
            </a:endParaRPr>
          </a:p>
        </p:txBody>
      </p:sp>
      <p:pic>
        <p:nvPicPr>
          <p:cNvPr id="3660" name="Google Shape;3660;p568"/>
          <p:cNvPicPr preferRelativeResize="0"/>
          <p:nvPr/>
        </p:nvPicPr>
        <p:blipFill rotWithShape="1">
          <a:blip r:embed="rId3">
            <a:alphaModFix/>
          </a:blip>
          <a:srcRect b="0" l="0" r="0" t="0"/>
          <a:stretch/>
        </p:blipFill>
        <p:spPr>
          <a:xfrm>
            <a:off x="5865019" y="7144"/>
            <a:ext cx="3278982" cy="446484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5" name="Shape 4745"/>
        <p:cNvGrpSpPr/>
        <p:nvPr/>
      </p:nvGrpSpPr>
      <p:grpSpPr>
        <a:xfrm>
          <a:off x="0" y="0"/>
          <a:ext cx="0" cy="0"/>
          <a:chOff x="0" y="0"/>
          <a:chExt cx="0" cy="0"/>
        </a:xfrm>
      </p:grpSpPr>
      <p:pic>
        <p:nvPicPr>
          <p:cNvPr descr="http://www.paperclipsetc.com/Assets/Images/Products/400/MMMEARBUD2600_1_1.JPG" id="4746" name="Google Shape;4746;p676"/>
          <p:cNvPicPr preferRelativeResize="0"/>
          <p:nvPr/>
        </p:nvPicPr>
        <p:blipFill rotWithShape="1">
          <a:blip r:embed="rId3">
            <a:alphaModFix/>
          </a:blip>
          <a:srcRect b="0" l="0" r="0" t="0"/>
          <a:stretch/>
        </p:blipFill>
        <p:spPr>
          <a:xfrm>
            <a:off x="6477000" y="914400"/>
            <a:ext cx="2000250" cy="2000250"/>
          </a:xfrm>
          <a:prstGeom prst="rect">
            <a:avLst/>
          </a:prstGeom>
          <a:noFill/>
          <a:ln>
            <a:noFill/>
          </a:ln>
        </p:spPr>
      </p:pic>
      <p:sp>
        <p:nvSpPr>
          <p:cNvPr id="4747" name="Google Shape;4747;p676"/>
          <p:cNvSpPr txBox="1"/>
          <p:nvPr>
            <p:ph idx="1" type="body"/>
          </p:nvPr>
        </p:nvSpPr>
        <p:spPr>
          <a:xfrm>
            <a:off x="304800" y="342900"/>
            <a:ext cx="25146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400"/>
              <a:buFont typeface="Arial"/>
              <a:buNone/>
            </a:pPr>
            <a:r>
              <a:rPr b="1" i="0" lang="zh-CN" sz="4400" u="sng" cap="none" strike="noStrike">
                <a:solidFill>
                  <a:srgbClr val="FF0000"/>
                </a:solidFill>
                <a:latin typeface="Calibri"/>
                <a:ea typeface="Calibri"/>
                <a:cs typeface="Calibri"/>
                <a:sym typeface="Calibri"/>
              </a:rPr>
              <a:t>PREVENT</a:t>
            </a:r>
            <a:endParaRPr b="1" i="0" sz="4400" u="sng" cap="none" strike="noStrike">
              <a:solidFill>
                <a:srgbClr val="FF0000"/>
              </a:solidFill>
              <a:latin typeface="Calibri"/>
              <a:ea typeface="Calibri"/>
              <a:cs typeface="Calibri"/>
              <a:sym typeface="Calibri"/>
            </a:endParaRPr>
          </a:p>
        </p:txBody>
      </p:sp>
      <p:sp>
        <p:nvSpPr>
          <p:cNvPr id="4748" name="Google Shape;4748;p676"/>
          <p:cNvSpPr txBox="1"/>
          <p:nvPr>
            <p:ph idx="2" type="body"/>
          </p:nvPr>
        </p:nvSpPr>
        <p:spPr>
          <a:xfrm>
            <a:off x="457200" y="800100"/>
            <a:ext cx="2286000" cy="3657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Bradbury</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claimed he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was trying</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to prevent</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the future,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not</a:t>
            </a:r>
            <a:endParaRPr b="1" i="0" sz="3600" u="none" cap="none" strike="noStrike">
              <a:solidFill>
                <a:schemeClr val="dk1"/>
              </a:solidFill>
              <a:latin typeface="Calibri"/>
              <a:ea typeface="Calibri"/>
              <a:cs typeface="Calibri"/>
              <a:sym typeface="Calibri"/>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predict it.</a:t>
            </a:r>
            <a:endParaRPr/>
          </a:p>
          <a:p>
            <a:pPr indent="-342900" lvl="0" marL="342900" marR="0" rtl="0" algn="l">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4749" name="Google Shape;4749;p676"/>
          <p:cNvSpPr txBox="1"/>
          <p:nvPr>
            <p:ph idx="3" type="body"/>
          </p:nvPr>
        </p:nvSpPr>
        <p:spPr>
          <a:xfrm>
            <a:off x="2971800" y="342900"/>
            <a:ext cx="56421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4400"/>
              <a:buFont typeface="Arial"/>
              <a:buNone/>
            </a:pPr>
            <a:r>
              <a:rPr b="1" i="0" lang="zh-CN" sz="4400" u="sng" cap="none" strike="noStrike">
                <a:solidFill>
                  <a:srgbClr val="FFC000"/>
                </a:solidFill>
                <a:latin typeface="Calibri"/>
                <a:ea typeface="Calibri"/>
                <a:cs typeface="Calibri"/>
                <a:sym typeface="Calibri"/>
              </a:rPr>
              <a:t>PREDICT</a:t>
            </a:r>
            <a:endParaRPr b="1" i="0" sz="4400" u="sng" cap="none" strike="noStrike">
              <a:solidFill>
                <a:srgbClr val="FFC000"/>
              </a:solidFill>
              <a:latin typeface="Calibri"/>
              <a:ea typeface="Calibri"/>
              <a:cs typeface="Calibri"/>
              <a:sym typeface="Calibri"/>
            </a:endParaRPr>
          </a:p>
        </p:txBody>
      </p:sp>
      <p:sp>
        <p:nvSpPr>
          <p:cNvPr id="4750" name="Google Shape;4750;p676"/>
          <p:cNvSpPr txBox="1"/>
          <p:nvPr>
            <p:ph idx="4" type="body"/>
          </p:nvPr>
        </p:nvSpPr>
        <p:spPr>
          <a:xfrm>
            <a:off x="2667000" y="800100"/>
            <a:ext cx="6172200" cy="3771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220"/>
              <a:buFont typeface="Arial"/>
              <a:buNone/>
            </a:pPr>
            <a:r>
              <a:rPr b="1" i="0" lang="zh-CN" sz="2220" u="none" cap="none" strike="noStrike">
                <a:solidFill>
                  <a:schemeClr val="dk1"/>
                </a:solidFill>
                <a:latin typeface="Calibri"/>
                <a:ea typeface="Calibri"/>
                <a:cs typeface="Calibri"/>
                <a:sym typeface="Calibri"/>
              </a:rPr>
              <a:t>However, he did anticipate the future: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Seashell radios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Parlor walls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Interactive TV</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Population explosion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Rise in violence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Growing illiteracy</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Condensation of information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Dehumanization &amp; impersonalization of life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Elimination of books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Loss of meaningful interaction with others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Surveillance by police and government</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Reliance on technology to mediate all social experiences</a:t>
            </a:r>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0" i="0" sz="2220" u="none" cap="none" strike="noStrike">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4" name="Shape 4754"/>
        <p:cNvGrpSpPr/>
        <p:nvPr/>
      </p:nvGrpSpPr>
      <p:grpSpPr>
        <a:xfrm>
          <a:off x="0" y="0"/>
          <a:ext cx="0" cy="0"/>
          <a:chOff x="0" y="0"/>
          <a:chExt cx="0" cy="0"/>
        </a:xfrm>
      </p:grpSpPr>
      <p:pic>
        <p:nvPicPr>
          <p:cNvPr descr="http://www.picgifs.com/clip-art/flowers-and-plants/trees/clip-art-trees-062627.jpg" id="4755" name="Google Shape;4755;p677"/>
          <p:cNvPicPr preferRelativeResize="0"/>
          <p:nvPr/>
        </p:nvPicPr>
        <p:blipFill rotWithShape="1">
          <a:blip r:embed="rId3">
            <a:alphaModFix/>
          </a:blip>
          <a:srcRect b="0" l="0" r="0" t="0"/>
          <a:stretch/>
        </p:blipFill>
        <p:spPr>
          <a:xfrm>
            <a:off x="0" y="400050"/>
            <a:ext cx="2362200" cy="2857500"/>
          </a:xfrm>
          <a:prstGeom prst="rect">
            <a:avLst/>
          </a:prstGeom>
          <a:noFill/>
          <a:ln>
            <a:noFill/>
          </a:ln>
        </p:spPr>
      </p:pic>
      <p:sp>
        <p:nvSpPr>
          <p:cNvPr id="4756" name="Google Shape;4756;p677"/>
          <p:cNvSpPr txBox="1"/>
          <p:nvPr>
            <p:ph type="title"/>
          </p:nvPr>
        </p:nvSpPr>
        <p:spPr>
          <a:xfrm>
            <a:off x="457200" y="154484"/>
            <a:ext cx="8560834" cy="66908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959"/>
              <a:buFont typeface="Calibri"/>
              <a:buNone/>
            </a:pPr>
            <a:r>
              <a:rPr b="1" i="0" lang="zh-CN" sz="3959" u="none" cap="none" strike="noStrike">
                <a:solidFill>
                  <a:srgbClr val="FF0000"/>
                </a:solidFill>
                <a:latin typeface="Calibri"/>
                <a:ea typeface="Calibri"/>
                <a:cs typeface="Calibri"/>
                <a:sym typeface="Calibri"/>
              </a:rPr>
              <a:t>EXTERNAL CONFLICTS IN THE NOVEL</a:t>
            </a:r>
            <a:endParaRPr b="1" i="0" sz="3959" u="none" cap="none" strike="noStrike">
              <a:solidFill>
                <a:srgbClr val="FF0000"/>
              </a:solidFill>
              <a:latin typeface="Calibri"/>
              <a:ea typeface="Calibri"/>
              <a:cs typeface="Calibri"/>
              <a:sym typeface="Calibri"/>
            </a:endParaRPr>
          </a:p>
        </p:txBody>
      </p:sp>
      <p:sp>
        <p:nvSpPr>
          <p:cNvPr id="4757" name="Google Shape;4757;p677"/>
          <p:cNvSpPr txBox="1"/>
          <p:nvPr>
            <p:ph idx="1" type="body"/>
          </p:nvPr>
        </p:nvSpPr>
        <p:spPr>
          <a:xfrm>
            <a:off x="457200" y="900113"/>
            <a:ext cx="8229600" cy="25458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	Montag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Clarisse McClellan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Professor Faber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man</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Beatty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Midlred</a:t>
            </a:r>
            <a:endParaRPr b="1" i="0" sz="3200" u="none" cap="none" strike="noStrike">
              <a:solidFill>
                <a:schemeClr val="dk1"/>
              </a:solidFill>
              <a:latin typeface="Calibri"/>
              <a:ea typeface="Calibri"/>
              <a:cs typeface="Calibri"/>
              <a:sym typeface="Calibri"/>
            </a:endParaRPr>
          </a:p>
        </p:txBody>
      </p:sp>
      <p:pic>
        <p:nvPicPr>
          <p:cNvPr descr="http://www.dandeliondelight.com/images/clipart-dandelion-flower" id="4758" name="Google Shape;4758;p677"/>
          <p:cNvPicPr preferRelativeResize="0"/>
          <p:nvPr/>
        </p:nvPicPr>
        <p:blipFill rotWithShape="1">
          <a:blip r:embed="rId4">
            <a:alphaModFix/>
          </a:blip>
          <a:srcRect b="0" l="0" r="0" t="0"/>
          <a:stretch/>
        </p:blipFill>
        <p:spPr>
          <a:xfrm>
            <a:off x="6858000" y="2343150"/>
            <a:ext cx="1714500" cy="213598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2" name="Shape 4762"/>
        <p:cNvGrpSpPr/>
        <p:nvPr/>
      </p:nvGrpSpPr>
      <p:grpSpPr>
        <a:xfrm>
          <a:off x="0" y="0"/>
          <a:ext cx="0" cy="0"/>
          <a:chOff x="0" y="0"/>
          <a:chExt cx="0" cy="0"/>
        </a:xfrm>
      </p:grpSpPr>
      <p:pic>
        <p:nvPicPr>
          <p:cNvPr descr="http://fc02.deviantart.net/fs70/i/2013/268/4/e/mechanical_hound_by_dragonsong928-d6nuwuu.jpg" id="4763" name="Google Shape;4763;p678"/>
          <p:cNvPicPr preferRelativeResize="0"/>
          <p:nvPr/>
        </p:nvPicPr>
        <p:blipFill rotWithShape="1">
          <a:blip r:embed="rId3">
            <a:alphaModFix/>
          </a:blip>
          <a:srcRect b="0" l="0" r="0" t="0"/>
          <a:stretch/>
        </p:blipFill>
        <p:spPr>
          <a:xfrm>
            <a:off x="1143000" y="658618"/>
            <a:ext cx="5143500" cy="4010526"/>
          </a:xfrm>
          <a:prstGeom prst="rect">
            <a:avLst/>
          </a:prstGeom>
          <a:noFill/>
          <a:ln>
            <a:noFill/>
          </a:ln>
        </p:spPr>
      </p:pic>
      <p:sp>
        <p:nvSpPr>
          <p:cNvPr id="4764" name="Google Shape;4764;p678"/>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66"/>
              </a:buClr>
              <a:buSzPts val="4400"/>
              <a:buFont typeface="Calibri"/>
              <a:buNone/>
            </a:pPr>
            <a:r>
              <a:rPr b="1" i="0" lang="zh-CN" sz="4400" u="none" cap="none" strike="noStrike">
                <a:solidFill>
                  <a:srgbClr val="FF0066"/>
                </a:solidFill>
                <a:latin typeface="Calibri"/>
                <a:ea typeface="Calibri"/>
                <a:cs typeface="Calibri"/>
                <a:sym typeface="Calibri"/>
              </a:rPr>
              <a:t>CHARACTERS IN THE NOVEL</a:t>
            </a:r>
            <a:endParaRPr b="1" i="0" sz="4400" u="none" cap="none" strike="noStrike">
              <a:solidFill>
                <a:srgbClr val="FF0066"/>
              </a:solidFill>
              <a:latin typeface="Calibri"/>
              <a:ea typeface="Calibri"/>
              <a:cs typeface="Calibri"/>
              <a:sym typeface="Calibri"/>
            </a:endParaRPr>
          </a:p>
        </p:txBody>
      </p:sp>
      <p:sp>
        <p:nvSpPr>
          <p:cNvPr id="4765" name="Google Shape;4765;p678"/>
          <p:cNvSpPr txBox="1"/>
          <p:nvPr>
            <p:ph idx="1" type="body"/>
          </p:nvPr>
        </p:nvSpPr>
        <p:spPr>
          <a:xfrm>
            <a:off x="305405" y="764759"/>
            <a:ext cx="7848600" cy="3828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Guy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Mildred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Captain Beatty</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Professor Faber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Clarisse McClellan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Granger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Phelps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Bowles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Old Woman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Mechanical Hound</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Stoneman and Black</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Book People</a:t>
            </a:r>
            <a:endParaRPr b="1"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9" name="Shape 4769"/>
        <p:cNvGrpSpPr/>
        <p:nvPr/>
      </p:nvGrpSpPr>
      <p:grpSpPr>
        <a:xfrm>
          <a:off x="0" y="0"/>
          <a:ext cx="0" cy="0"/>
          <a:chOff x="0" y="0"/>
          <a:chExt cx="0" cy="0"/>
        </a:xfrm>
      </p:grpSpPr>
      <p:sp>
        <p:nvSpPr>
          <p:cNvPr id="4770" name="Google Shape;4770;p679"/>
          <p:cNvSpPr txBox="1"/>
          <p:nvPr>
            <p:ph type="title"/>
          </p:nvPr>
        </p:nvSpPr>
        <p:spPr>
          <a:xfrm>
            <a:off x="1435100" y="205978"/>
            <a:ext cx="74994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Personality</a:t>
            </a:r>
            <a:endParaRPr/>
          </a:p>
        </p:txBody>
      </p:sp>
      <p:pic>
        <p:nvPicPr>
          <p:cNvPr id="4771" name="Google Shape;4771;p679"/>
          <p:cNvPicPr preferRelativeResize="0"/>
          <p:nvPr/>
        </p:nvPicPr>
        <p:blipFill rotWithShape="1">
          <a:blip r:embed="rId3">
            <a:alphaModFix/>
          </a:blip>
          <a:srcRect b="0" l="0" r="0" t="0"/>
          <a:stretch/>
        </p:blipFill>
        <p:spPr>
          <a:xfrm>
            <a:off x="2763737" y="3999884"/>
            <a:ext cx="1516856" cy="892969"/>
          </a:xfrm>
          <a:prstGeom prst="rect">
            <a:avLst/>
          </a:prstGeom>
          <a:noFill/>
          <a:ln>
            <a:noFill/>
          </a:ln>
        </p:spPr>
      </p:pic>
      <p:sp>
        <p:nvSpPr>
          <p:cNvPr id="4772" name="Google Shape;4772;p679"/>
          <p:cNvSpPr txBox="1"/>
          <p:nvPr>
            <p:ph idx="1" type="body"/>
          </p:nvPr>
        </p:nvSpPr>
        <p:spPr>
          <a:xfrm>
            <a:off x="15240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Personality can be defined as “the complex of characteristics that distinguishes an individual or a nation or group; especially : the totality of an individual’s behavioral and emotional characteristics”. </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Understanding personalities is a vital part of being a manager.</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People are different and that’s a fact and to better understand how to interact and engage with them it is important to understand what type of personality your dealing with.</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Having an understanding of personality and learning styles of individuals in your organization can generate a productive pleasant place to work.</a:t>
            </a:r>
            <a:endParaRPr/>
          </a:p>
        </p:txBody>
      </p:sp>
      <p:sp>
        <p:nvSpPr>
          <p:cNvPr id="4773" name="Google Shape;4773;p679"/>
          <p:cNvSpPr txBox="1"/>
          <p:nvPr/>
        </p:nvSpPr>
        <p:spPr>
          <a:xfrm>
            <a:off x="5334000" y="1143000"/>
            <a:ext cx="3505200" cy="9717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The Myers-Briggs personality test is a tool that a manager can use to define the personality of individuals in the organization.</a:t>
            </a:r>
            <a:endParaRPr b="0" i="0" sz="1400" u="none" cap="none" strike="noStrike">
              <a:solidFill>
                <a:srgbClr val="000000"/>
              </a:solidFill>
              <a:latin typeface="Arial"/>
              <a:ea typeface="Arial"/>
              <a:cs typeface="Arial"/>
              <a:sym typeface="Arial"/>
            </a:endParaRPr>
          </a:p>
        </p:txBody>
      </p:sp>
      <p:pic>
        <p:nvPicPr>
          <p:cNvPr id="4774" name="Google Shape;4774;p679"/>
          <p:cNvPicPr preferRelativeResize="0"/>
          <p:nvPr/>
        </p:nvPicPr>
        <p:blipFill rotWithShape="1">
          <a:blip r:embed="rId4">
            <a:alphaModFix/>
          </a:blip>
          <a:srcRect b="0" l="0" r="0" t="0"/>
          <a:stretch/>
        </p:blipFill>
        <p:spPr>
          <a:xfrm>
            <a:off x="5435600" y="2628900"/>
            <a:ext cx="2476500" cy="1857375"/>
          </a:xfrm>
          <a:prstGeom prst="rect">
            <a:avLst/>
          </a:prstGeom>
          <a:noFill/>
          <a:ln>
            <a:noFill/>
          </a:ln>
        </p:spPr>
      </p:pic>
      <p:pic>
        <p:nvPicPr>
          <p:cNvPr id="4775" name="Google Shape;4775;p679"/>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9" name="Shape 4779"/>
        <p:cNvGrpSpPr/>
        <p:nvPr/>
      </p:nvGrpSpPr>
      <p:grpSpPr>
        <a:xfrm>
          <a:off x="0" y="0"/>
          <a:ext cx="0" cy="0"/>
          <a:chOff x="0" y="0"/>
          <a:chExt cx="0" cy="0"/>
        </a:xfrm>
      </p:grpSpPr>
      <p:sp>
        <p:nvSpPr>
          <p:cNvPr id="4780" name="Google Shape;4780;p680"/>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The Test</a:t>
            </a:r>
            <a:endParaRPr/>
          </a:p>
        </p:txBody>
      </p:sp>
      <p:sp>
        <p:nvSpPr>
          <p:cNvPr id="4781" name="Google Shape;4781;p680"/>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615950" lvl="0" marL="692150" marR="0" rtl="0" algn="l">
              <a:lnSpc>
                <a:spcPct val="100000"/>
              </a:lnSpc>
              <a:spcBef>
                <a:spcPts val="0"/>
              </a:spcBef>
              <a:spcAft>
                <a:spcPts val="0"/>
              </a:spcAft>
              <a:buClr>
                <a:schemeClr val="accent1"/>
              </a:buClr>
              <a:buSzPts val="1400"/>
              <a:buFont typeface="Cabin"/>
              <a:buNone/>
            </a:pPr>
            <a:r>
              <a:rPr b="0" i="0" lang="zh-CN" sz="1400" u="none" cap="none" strike="noStrike">
                <a:solidFill>
                  <a:schemeClr val="dk1"/>
                </a:solidFill>
                <a:latin typeface="Cabin"/>
                <a:ea typeface="Cabin"/>
                <a:cs typeface="Cabin"/>
                <a:sym typeface="Cabin"/>
              </a:rPr>
              <a:t>The test is broken down into four categories.</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Favorite World:</a:t>
            </a:r>
            <a:r>
              <a:rPr b="0" i="0" lang="zh-CN" sz="1400" u="none" cap="none" strike="noStrike">
                <a:solidFill>
                  <a:schemeClr val="dk1"/>
                </a:solidFill>
                <a:latin typeface="Cabin"/>
                <a:ea typeface="Cabin"/>
                <a:cs typeface="Cabin"/>
                <a:sym typeface="Cabin"/>
              </a:rPr>
              <a:t> Do you prefer to focus on the outer world or your own inner world?  This is called </a:t>
            </a:r>
            <a:r>
              <a:rPr b="0" i="1" lang="zh-CN" sz="1400" u="sng" cap="none" strike="noStrike">
                <a:solidFill>
                  <a:schemeClr val="dk1"/>
                </a:solidFill>
                <a:latin typeface="Cabin"/>
                <a:ea typeface="Cabin"/>
                <a:cs typeface="Cabin"/>
                <a:sym typeface="Cabin"/>
              </a:rPr>
              <a:t>Extraversion</a:t>
            </a:r>
            <a:r>
              <a:rPr b="0" i="0" lang="zh-CN" sz="1400" u="none" cap="none" strike="noStrike">
                <a:solidFill>
                  <a:schemeClr val="dk1"/>
                </a:solidFill>
                <a:latin typeface="Cabin"/>
                <a:ea typeface="Cabin"/>
                <a:cs typeface="Cabin"/>
                <a:sym typeface="Cabin"/>
              </a:rPr>
              <a:t> (E) or </a:t>
            </a:r>
            <a:r>
              <a:rPr b="0" i="1" lang="zh-CN" sz="1400" u="sng" cap="none" strike="noStrike">
                <a:solidFill>
                  <a:schemeClr val="dk1"/>
                </a:solidFill>
                <a:latin typeface="Cabin"/>
                <a:ea typeface="Cabin"/>
                <a:cs typeface="Cabin"/>
                <a:sym typeface="Cabin"/>
              </a:rPr>
              <a:t>Introversion</a:t>
            </a:r>
            <a:r>
              <a:rPr b="0" i="0" lang="zh-CN" sz="1400" u="none" cap="none" strike="noStrike">
                <a:solidFill>
                  <a:schemeClr val="dk1"/>
                </a:solidFill>
                <a:latin typeface="Cabin"/>
                <a:ea typeface="Cabin"/>
                <a:cs typeface="Cabin"/>
                <a:sym typeface="Cabin"/>
              </a:rPr>
              <a:t> (I)</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Information:</a:t>
            </a:r>
            <a:r>
              <a:rPr b="0" i="0" lang="zh-CN" sz="1400" u="none" cap="none" strike="noStrike">
                <a:solidFill>
                  <a:schemeClr val="dk1"/>
                </a:solidFill>
                <a:latin typeface="Cabin"/>
                <a:ea typeface="Cabin"/>
                <a:cs typeface="Cabin"/>
                <a:sym typeface="Cabin"/>
              </a:rPr>
              <a:t> Do you prefer to focus on the basic information you take in or do you prefer to interrupt and add meaning? This is called </a:t>
            </a:r>
            <a:r>
              <a:rPr b="0" i="1" lang="zh-CN" sz="1400" u="sng" cap="none" strike="noStrike">
                <a:solidFill>
                  <a:schemeClr val="dk1"/>
                </a:solidFill>
                <a:latin typeface="Cabin"/>
                <a:ea typeface="Cabin"/>
                <a:cs typeface="Cabin"/>
                <a:sym typeface="Cabin"/>
              </a:rPr>
              <a:t>Sensing </a:t>
            </a:r>
            <a:r>
              <a:rPr b="0" i="0" lang="zh-CN" sz="1400" u="none" cap="none" strike="noStrike">
                <a:solidFill>
                  <a:schemeClr val="dk1"/>
                </a:solidFill>
                <a:latin typeface="Cabin"/>
                <a:ea typeface="Cabin"/>
                <a:cs typeface="Cabin"/>
                <a:sym typeface="Cabin"/>
              </a:rPr>
              <a:t>(S) or </a:t>
            </a:r>
            <a:r>
              <a:rPr b="0" i="1" lang="zh-CN" sz="1400" u="sng" cap="none" strike="noStrike">
                <a:solidFill>
                  <a:schemeClr val="dk1"/>
                </a:solidFill>
                <a:latin typeface="Cabin"/>
                <a:ea typeface="Cabin"/>
                <a:cs typeface="Cabin"/>
                <a:sym typeface="Cabin"/>
              </a:rPr>
              <a:t>Intuition</a:t>
            </a:r>
            <a:r>
              <a:rPr b="0" i="0" lang="zh-CN" sz="1400" u="none" cap="none" strike="noStrike">
                <a:solidFill>
                  <a:schemeClr val="dk1"/>
                </a:solidFill>
                <a:latin typeface="Cabin"/>
                <a:ea typeface="Cabin"/>
                <a:cs typeface="Cabin"/>
                <a:sym typeface="Cabin"/>
              </a:rPr>
              <a:t> (N)</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Decisions: </a:t>
            </a:r>
            <a:r>
              <a:rPr b="0" i="0" lang="zh-CN" sz="1400" u="none" cap="none" strike="noStrike">
                <a:solidFill>
                  <a:schemeClr val="dk1"/>
                </a:solidFill>
                <a:latin typeface="Cabin"/>
                <a:ea typeface="Cabin"/>
                <a:cs typeface="Cabin"/>
                <a:sym typeface="Cabin"/>
              </a:rPr>
              <a:t>When making decisions, do you prefer to first look at logic and consistency or first look at the people and special circumstances? This is called </a:t>
            </a:r>
            <a:r>
              <a:rPr b="0" i="1" lang="zh-CN" sz="1400" u="sng" cap="none" strike="noStrike">
                <a:solidFill>
                  <a:schemeClr val="dk1"/>
                </a:solidFill>
                <a:latin typeface="Cabin"/>
                <a:ea typeface="Cabin"/>
                <a:cs typeface="Cabin"/>
                <a:sym typeface="Cabin"/>
              </a:rPr>
              <a:t>Thinking</a:t>
            </a:r>
            <a:r>
              <a:rPr b="0" i="0" lang="zh-CN" sz="1400" u="none" cap="none" strike="noStrike">
                <a:solidFill>
                  <a:schemeClr val="dk1"/>
                </a:solidFill>
                <a:latin typeface="Cabin"/>
                <a:ea typeface="Cabin"/>
                <a:cs typeface="Cabin"/>
                <a:sym typeface="Cabin"/>
              </a:rPr>
              <a:t> (T) or </a:t>
            </a:r>
            <a:r>
              <a:rPr b="0" i="1" lang="zh-CN" sz="1400" u="sng" cap="none" strike="noStrike">
                <a:solidFill>
                  <a:schemeClr val="dk1"/>
                </a:solidFill>
                <a:latin typeface="Cabin"/>
                <a:ea typeface="Cabin"/>
                <a:cs typeface="Cabin"/>
                <a:sym typeface="Cabin"/>
              </a:rPr>
              <a:t>Feeling</a:t>
            </a:r>
            <a:r>
              <a:rPr b="0" i="0" lang="zh-CN" sz="1400" u="none" cap="none" strike="noStrike">
                <a:solidFill>
                  <a:schemeClr val="dk1"/>
                </a:solidFill>
                <a:latin typeface="Cabin"/>
                <a:ea typeface="Cabin"/>
                <a:cs typeface="Cabin"/>
                <a:sym typeface="Cabin"/>
              </a:rPr>
              <a:t> (F)</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Structure:</a:t>
            </a:r>
            <a:r>
              <a:rPr b="0" i="0" lang="zh-CN" sz="1400" u="none" cap="none" strike="noStrike">
                <a:solidFill>
                  <a:schemeClr val="dk1"/>
                </a:solidFill>
                <a:latin typeface="Cabin"/>
                <a:ea typeface="Cabin"/>
                <a:cs typeface="Cabin"/>
                <a:sym typeface="Cabin"/>
              </a:rPr>
              <a:t>  In dealing with the outside world, do you prefer to get things decided or do you prefer to stay open to new information and options? This is called </a:t>
            </a:r>
            <a:r>
              <a:rPr b="0" i="1" lang="zh-CN" sz="1400" u="sng" cap="none" strike="noStrike">
                <a:solidFill>
                  <a:schemeClr val="dk1"/>
                </a:solidFill>
                <a:latin typeface="Cabin"/>
                <a:ea typeface="Cabin"/>
                <a:cs typeface="Cabin"/>
                <a:sym typeface="Cabin"/>
              </a:rPr>
              <a:t>Judging </a:t>
            </a:r>
            <a:r>
              <a:rPr b="0" i="0" lang="zh-CN" sz="1400" u="none" cap="none" strike="noStrike">
                <a:solidFill>
                  <a:schemeClr val="dk1"/>
                </a:solidFill>
                <a:latin typeface="Cabin"/>
                <a:ea typeface="Cabin"/>
                <a:cs typeface="Cabin"/>
                <a:sym typeface="Cabin"/>
              </a:rPr>
              <a:t>(J) or </a:t>
            </a:r>
            <a:r>
              <a:rPr b="0" i="1" lang="zh-CN" sz="1400" u="sng" cap="none" strike="noStrike">
                <a:solidFill>
                  <a:schemeClr val="dk1"/>
                </a:solidFill>
                <a:latin typeface="Cabin"/>
                <a:ea typeface="Cabin"/>
                <a:cs typeface="Cabin"/>
                <a:sym typeface="Cabin"/>
              </a:rPr>
              <a:t>Perceiving</a:t>
            </a:r>
            <a:r>
              <a:rPr b="0" i="0" lang="zh-CN" sz="1400" u="none" cap="none" strike="noStrike">
                <a:solidFill>
                  <a:schemeClr val="dk1"/>
                </a:solidFill>
                <a:latin typeface="Cabin"/>
                <a:ea typeface="Cabin"/>
                <a:cs typeface="Cabin"/>
                <a:sym typeface="Cabin"/>
              </a:rPr>
              <a:t> (P)</a:t>
            </a:r>
            <a:endParaRPr/>
          </a:p>
        </p:txBody>
      </p:sp>
      <p:sp>
        <p:nvSpPr>
          <p:cNvPr id="4782" name="Google Shape;4782;p680"/>
          <p:cNvSpPr txBox="1"/>
          <p:nvPr/>
        </p:nvSpPr>
        <p:spPr>
          <a:xfrm>
            <a:off x="1355725" y="4200525"/>
            <a:ext cx="74835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680"/>
          <p:cNvSpPr txBox="1"/>
          <p:nvPr/>
        </p:nvSpPr>
        <p:spPr>
          <a:xfrm>
            <a:off x="1195387" y="4143375"/>
            <a:ext cx="7643700" cy="1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abin"/>
              <a:buNone/>
            </a:pPr>
            <a:r>
              <a:rPr b="0" i="0" lang="zh-CN" sz="900" u="none" cap="none" strike="noStrike">
                <a:solidFill>
                  <a:schemeClr val="dk1"/>
                </a:solidFill>
                <a:latin typeface="Cabin"/>
                <a:ea typeface="Cabin"/>
                <a:cs typeface="Cabin"/>
                <a:sym typeface="Cabin"/>
              </a:rPr>
              <a:t>Excerpts taken from MBTI® Manuel.  </a:t>
            </a:r>
            <a:r>
              <a:rPr b="0" i="1" lang="zh-CN" sz="900" u="none" cap="none" strike="noStrike">
                <a:solidFill>
                  <a:schemeClr val="dk1"/>
                </a:solidFill>
                <a:latin typeface="Cabin"/>
                <a:ea typeface="Cabin"/>
                <a:cs typeface="Cabin"/>
                <a:sym typeface="Cabin"/>
              </a:rPr>
              <a:t>A Guide to the Development and Use of the Myers-Briggs Type Indicator®.</a:t>
            </a:r>
            <a:r>
              <a:rPr b="0" i="0" lang="zh-CN" sz="900" u="none" cap="none" strike="noStrike">
                <a:solidFill>
                  <a:schemeClr val="dk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p:txBody>
      </p:sp>
      <p:pic>
        <p:nvPicPr>
          <p:cNvPr id="4784" name="Google Shape;4784;p680"/>
          <p:cNvPicPr preferRelativeResize="0"/>
          <p:nvPr/>
        </p:nvPicPr>
        <p:blipFill rotWithShape="1">
          <a:blip r:embed="rId3">
            <a:alphaModFix/>
          </a:blip>
          <a:srcRect b="0" l="0" r="0" t="0"/>
          <a:stretch/>
        </p:blipFill>
        <p:spPr>
          <a:xfrm>
            <a:off x="7100887" y="3031331"/>
            <a:ext cx="1509713" cy="2114550"/>
          </a:xfrm>
          <a:prstGeom prst="rect">
            <a:avLst/>
          </a:prstGeom>
          <a:noFill/>
          <a:ln>
            <a:noFill/>
          </a:ln>
        </p:spPr>
      </p:pic>
      <p:pic>
        <p:nvPicPr>
          <p:cNvPr id="4785" name="Google Shape;4785;p680"/>
          <p:cNvPicPr preferRelativeResize="0"/>
          <p:nvPr/>
        </p:nvPicPr>
        <p:blipFill rotWithShape="1">
          <a:blip r:embed="rId4">
            <a:alphaModFix/>
          </a:blip>
          <a:srcRect b="0" l="0" r="0" t="0"/>
          <a:stretch/>
        </p:blipFill>
        <p:spPr>
          <a:xfrm>
            <a:off x="6858000" y="171450"/>
            <a:ext cx="971550" cy="966788"/>
          </a:xfrm>
          <a:prstGeom prst="rect">
            <a:avLst/>
          </a:prstGeom>
          <a:noFill/>
          <a:ln>
            <a:noFill/>
          </a:ln>
        </p:spPr>
      </p:pic>
      <p:pic>
        <p:nvPicPr>
          <p:cNvPr id="4786" name="Google Shape;4786;p680"/>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1" name="Shape 4791"/>
        <p:cNvGrpSpPr/>
        <p:nvPr/>
      </p:nvGrpSpPr>
      <p:grpSpPr>
        <a:xfrm>
          <a:off x="0" y="0"/>
          <a:ext cx="0" cy="0"/>
          <a:chOff x="0" y="0"/>
          <a:chExt cx="0" cy="0"/>
        </a:xfrm>
      </p:grpSpPr>
      <p:sp>
        <p:nvSpPr>
          <p:cNvPr id="4792" name="Google Shape;4792;p681"/>
          <p:cNvSpPr txBox="1"/>
          <p:nvPr>
            <p:ph type="title"/>
          </p:nvPr>
        </p:nvSpPr>
        <p:spPr>
          <a:xfrm>
            <a:off x="1150937" y="0"/>
            <a:ext cx="77931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Type and Work Environments</a:t>
            </a:r>
            <a:endParaRPr/>
          </a:p>
        </p:txBody>
      </p:sp>
      <p:sp>
        <p:nvSpPr>
          <p:cNvPr id="4793" name="Google Shape;4793;p681"/>
          <p:cNvSpPr txBox="1"/>
          <p:nvPr>
            <p:ph idx="1" type="body"/>
          </p:nvPr>
        </p:nvSpPr>
        <p:spPr>
          <a:xfrm>
            <a:off x="14351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0" i="0" lang="zh-CN" sz="2800" u="none" cap="none" strike="noStrike">
                <a:solidFill>
                  <a:schemeClr val="dk1"/>
                </a:solidFill>
                <a:latin typeface="Cabin"/>
                <a:ea typeface="Cabin"/>
                <a:cs typeface="Cabin"/>
                <a:sym typeface="Cabin"/>
              </a:rPr>
              <a:t>Extraverts..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Like variety and action</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Tend to be faster, dislike complicated procedures (ES)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Good “greeters” (EF)</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Impatient with long, slow jobs done alone</a:t>
            </a:r>
            <a:endParaRPr/>
          </a:p>
          <a:p>
            <a:pPr indent="-146684" lvl="0" marL="365125" marR="0" rtl="0" algn="l">
              <a:lnSpc>
                <a:spcPct val="100000"/>
              </a:lnSpc>
              <a:spcBef>
                <a:spcPts val="600"/>
              </a:spcBef>
              <a:spcAft>
                <a:spcPts val="0"/>
              </a:spcAft>
              <a:buClr>
                <a:schemeClr val="accent1"/>
              </a:buClr>
              <a:buSzPts val="2240"/>
              <a:buFont typeface="Cabin"/>
              <a:buNone/>
            </a:pPr>
            <a:r>
              <a:t/>
            </a:r>
            <a:endParaRPr/>
          </a:p>
        </p:txBody>
      </p:sp>
      <p:sp>
        <p:nvSpPr>
          <p:cNvPr id="4794" name="Google Shape;4794;p681"/>
          <p:cNvSpPr txBox="1"/>
          <p:nvPr>
            <p:ph idx="2" type="body"/>
          </p:nvPr>
        </p:nvSpPr>
        <p:spPr>
          <a:xfrm>
            <a:off x="527685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0" i="0" lang="zh-CN" sz="2400" u="none" cap="none" strike="noStrike">
                <a:solidFill>
                  <a:schemeClr val="dk1"/>
                </a:solidFill>
                <a:latin typeface="Cabin"/>
                <a:ea typeface="Cabin"/>
                <a:cs typeface="Cabin"/>
                <a:sym typeface="Cabin"/>
              </a:rPr>
              <a:t>Introverts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Like quiet for concentration</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Careful with details (IS)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Trouble with names &amp; faces (IT)</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Can work for long periods of time on a project without interruptions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8" name="Shape 4798"/>
        <p:cNvGrpSpPr/>
        <p:nvPr/>
      </p:nvGrpSpPr>
      <p:grpSpPr>
        <a:xfrm>
          <a:off x="0" y="0"/>
          <a:ext cx="0" cy="0"/>
          <a:chOff x="0" y="0"/>
          <a:chExt cx="0" cy="0"/>
        </a:xfrm>
      </p:grpSpPr>
      <p:sp>
        <p:nvSpPr>
          <p:cNvPr id="4799" name="Google Shape;4799;p682"/>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Perceiving ( P )</a:t>
            </a:r>
            <a:endParaRPr/>
          </a:p>
        </p:txBody>
      </p:sp>
      <p:sp>
        <p:nvSpPr>
          <p:cNvPr id="4800" name="Google Shape;4800;p682"/>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Moves into action with out a plan</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Multitask and mixes work with pleasure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Tolerant of deadlines, dose best work under pressure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Avoids commitments that interfere with flexibility, freedom, and variety</a:t>
            </a:r>
            <a:endParaRPr/>
          </a:p>
        </p:txBody>
      </p:sp>
      <p:pic>
        <p:nvPicPr>
          <p:cNvPr id="4801" name="Google Shape;4801;p682"/>
          <p:cNvPicPr preferRelativeResize="0"/>
          <p:nvPr/>
        </p:nvPicPr>
        <p:blipFill rotWithShape="1">
          <a:blip r:embed="rId3">
            <a:alphaModFix/>
          </a:blip>
          <a:srcRect b="0" l="0" r="0" t="0"/>
          <a:stretch/>
        </p:blipFill>
        <p:spPr>
          <a:xfrm>
            <a:off x="7391400" y="228600"/>
            <a:ext cx="1072753" cy="972741"/>
          </a:xfrm>
          <a:prstGeom prst="rect">
            <a:avLst/>
          </a:prstGeom>
          <a:noFill/>
          <a:ln>
            <a:noFill/>
          </a:ln>
        </p:spPr>
      </p:pic>
      <p:pic>
        <p:nvPicPr>
          <p:cNvPr id="4802" name="Google Shape;4802;p682"/>
          <p:cNvPicPr preferRelativeResize="0"/>
          <p:nvPr/>
        </p:nvPicPr>
        <p:blipFill rotWithShape="1">
          <a:blip r:embed="rId4">
            <a:alphaModFix/>
          </a:blip>
          <a:srcRect b="0" l="0" r="0" t="0"/>
          <a:stretch/>
        </p:blipFill>
        <p:spPr>
          <a:xfrm>
            <a:off x="3276600" y="2171700"/>
            <a:ext cx="2143125" cy="2843213"/>
          </a:xfrm>
          <a:prstGeom prst="rect">
            <a:avLst/>
          </a:prstGeom>
          <a:noFill/>
          <a:ln>
            <a:noFill/>
          </a:ln>
        </p:spPr>
      </p:pic>
      <p:pic>
        <p:nvPicPr>
          <p:cNvPr id="4803" name="Google Shape;4803;p682"/>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7" name="Shape 4807"/>
        <p:cNvGrpSpPr/>
        <p:nvPr/>
      </p:nvGrpSpPr>
      <p:grpSpPr>
        <a:xfrm>
          <a:off x="0" y="0"/>
          <a:ext cx="0" cy="0"/>
          <a:chOff x="0" y="0"/>
          <a:chExt cx="0" cy="0"/>
        </a:xfrm>
      </p:grpSpPr>
      <p:sp>
        <p:nvSpPr>
          <p:cNvPr id="4808" name="Google Shape;4808;p683"/>
          <p:cNvSpPr txBox="1"/>
          <p:nvPr>
            <p:ph type="ctrTitle"/>
          </p:nvPr>
        </p:nvSpPr>
        <p:spPr>
          <a:xfrm>
            <a:off x="149873" y="1678347"/>
            <a:ext cx="8282400" cy="210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zh-CN"/>
              <a:t>Step 1</a:t>
            </a:r>
            <a:endParaRPr/>
          </a:p>
        </p:txBody>
      </p:sp>
      <p:sp>
        <p:nvSpPr>
          <p:cNvPr id="4809" name="Google Shape;4809;p683"/>
          <p:cNvSpPr txBox="1"/>
          <p:nvPr>
            <p:ph idx="1" type="subTitle"/>
          </p:nvPr>
        </p:nvSpPr>
        <p:spPr>
          <a:xfrm>
            <a:off x="311700" y="2834125"/>
            <a:ext cx="8520600" cy="22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CN"/>
              <a:t>tap on the google doc icon (download from app store if you don't have it)</a:t>
            </a:r>
            <a:endParaRPr/>
          </a:p>
        </p:txBody>
      </p:sp>
      <p:pic>
        <p:nvPicPr>
          <p:cNvPr id="4810" name="Google Shape;4810;p683"/>
          <p:cNvPicPr preferRelativeResize="0"/>
          <p:nvPr/>
        </p:nvPicPr>
        <p:blipFill rotWithShape="1">
          <a:blip r:embed="rId3">
            <a:alphaModFix/>
          </a:blip>
          <a:srcRect b="0" l="0" r="0" t="0"/>
          <a:stretch/>
        </p:blipFill>
        <p:spPr>
          <a:xfrm>
            <a:off x="6489700" y="0"/>
            <a:ext cx="2654300" cy="3327400"/>
          </a:xfrm>
          <a:prstGeom prst="rect">
            <a:avLst/>
          </a:prstGeom>
          <a:noFill/>
          <a:ln>
            <a:noFill/>
          </a:ln>
        </p:spPr>
      </p:pic>
      <p:sp>
        <p:nvSpPr>
          <p:cNvPr id="4811" name="Google Shape;4811;p683"/>
          <p:cNvSpPr/>
          <p:nvPr/>
        </p:nvSpPr>
        <p:spPr>
          <a:xfrm>
            <a:off x="7335654" y="1177550"/>
            <a:ext cx="962400" cy="972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5" name="Shape 4815"/>
        <p:cNvGrpSpPr/>
        <p:nvPr/>
      </p:nvGrpSpPr>
      <p:grpSpPr>
        <a:xfrm>
          <a:off x="0" y="0"/>
          <a:ext cx="0" cy="0"/>
          <a:chOff x="0" y="0"/>
          <a:chExt cx="0" cy="0"/>
        </a:xfrm>
      </p:grpSpPr>
      <p:sp>
        <p:nvSpPr>
          <p:cNvPr id="4816" name="Google Shape;4816;p684"/>
          <p:cNvSpPr txBox="1"/>
          <p:nvPr>
            <p:ph type="ctrTitle"/>
          </p:nvPr>
        </p:nvSpPr>
        <p:spPr>
          <a:xfrm>
            <a:off x="430800" y="1411064"/>
            <a:ext cx="8282400" cy="1823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zh-CN"/>
              <a:t>Step 19</a:t>
            </a:r>
            <a:endParaRPr/>
          </a:p>
        </p:txBody>
      </p:sp>
      <p:sp>
        <p:nvSpPr>
          <p:cNvPr id="4817" name="Google Shape;4817;p684"/>
          <p:cNvSpPr txBox="1"/>
          <p:nvPr>
            <p:ph idx="1" type="subTitle"/>
          </p:nvPr>
        </p:nvSpPr>
        <p:spPr>
          <a:xfrm>
            <a:off x="377988" y="831034"/>
            <a:ext cx="8520600" cy="149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br>
              <a:rPr lang="zh-CN"/>
            </a:br>
            <a:r>
              <a:rPr lang="zh-CN"/>
              <a:t>if you don't like where your picture is, tap on your picture and choose the cut option.</a:t>
            </a:r>
            <a:endParaRPr/>
          </a:p>
        </p:txBody>
      </p:sp>
      <p:pic>
        <p:nvPicPr>
          <p:cNvPr id="4818" name="Google Shape;4818;p684"/>
          <p:cNvPicPr preferRelativeResize="0"/>
          <p:nvPr/>
        </p:nvPicPr>
        <p:blipFill rotWithShape="1">
          <a:blip r:embed="rId3">
            <a:alphaModFix/>
          </a:blip>
          <a:srcRect b="38023" l="15595" r="12802" t="46543"/>
          <a:stretch/>
        </p:blipFill>
        <p:spPr>
          <a:xfrm>
            <a:off x="1466850" y="0"/>
            <a:ext cx="7677151" cy="1987226"/>
          </a:xfrm>
          <a:prstGeom prst="rect">
            <a:avLst/>
          </a:prstGeom>
          <a:noFill/>
          <a:ln>
            <a:noFill/>
          </a:ln>
        </p:spPr>
      </p:pic>
      <p:sp>
        <p:nvSpPr>
          <p:cNvPr id="4819" name="Google Shape;4819;p684"/>
          <p:cNvSpPr/>
          <p:nvPr/>
        </p:nvSpPr>
        <p:spPr>
          <a:xfrm>
            <a:off x="3575050" y="1117225"/>
            <a:ext cx="971400" cy="870000"/>
          </a:xfrm>
          <a:prstGeom prst="ellipse">
            <a:avLst/>
          </a:prstGeom>
          <a:noFill/>
          <a:ln cap="flat" cmpd="sng" w="476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684"/>
          <p:cNvSpPr txBox="1"/>
          <p:nvPr/>
        </p:nvSpPr>
        <p:spPr>
          <a:xfrm>
            <a:off x="670560" y="2116582"/>
            <a:ext cx="7803000" cy="9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684"/>
          <p:cNvSpPr/>
          <p:nvPr/>
        </p:nvSpPr>
        <p:spPr>
          <a:xfrm rot="-3065231">
            <a:off x="2501006" y="-98570"/>
            <a:ext cx="838193" cy="1676341"/>
          </a:xfrm>
          <a:prstGeom prst="down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5" name="Shape 4825"/>
        <p:cNvGrpSpPr/>
        <p:nvPr/>
      </p:nvGrpSpPr>
      <p:grpSpPr>
        <a:xfrm>
          <a:off x="0" y="0"/>
          <a:ext cx="0" cy="0"/>
          <a:chOff x="0" y="0"/>
          <a:chExt cx="0" cy="0"/>
        </a:xfrm>
      </p:grpSpPr>
      <p:sp>
        <p:nvSpPr>
          <p:cNvPr id="4826" name="Google Shape;4826;p685"/>
          <p:cNvSpPr txBox="1"/>
          <p:nvPr>
            <p:ph type="title"/>
          </p:nvPr>
        </p:nvSpPr>
        <p:spPr>
          <a:xfrm>
            <a:off x="1043490" y="770748"/>
            <a:ext cx="7024800" cy="857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Questrial"/>
              <a:buNone/>
            </a:pPr>
            <a:r>
              <a:rPr b="0" i="0" lang="zh-CN" sz="4000" u="none" cap="none" strike="noStrike">
                <a:solidFill>
                  <a:schemeClr val="accent1"/>
                </a:solidFill>
                <a:latin typeface="Questrial"/>
                <a:ea typeface="Questrial"/>
                <a:cs typeface="Questrial"/>
                <a:sym typeface="Questrial"/>
              </a:rPr>
              <a:t>Subject</a:t>
            </a:r>
            <a:endParaRPr b="0" i="0" sz="4000" u="none" cap="none" strike="noStrike">
              <a:solidFill>
                <a:schemeClr val="accent1"/>
              </a:solidFill>
              <a:latin typeface="Questrial"/>
              <a:ea typeface="Questrial"/>
              <a:cs typeface="Questrial"/>
              <a:sym typeface="Questrial"/>
            </a:endParaRPr>
          </a:p>
        </p:txBody>
      </p:sp>
      <p:sp>
        <p:nvSpPr>
          <p:cNvPr id="4827" name="Google Shape;4827;p685"/>
          <p:cNvSpPr txBox="1"/>
          <p:nvPr>
            <p:ph idx="1" type="body"/>
          </p:nvPr>
        </p:nvSpPr>
        <p:spPr>
          <a:xfrm>
            <a:off x="1043492" y="1742739"/>
            <a:ext cx="6082989" cy="2362271"/>
          </a:xfrm>
          <a:prstGeom prst="rect">
            <a:avLst/>
          </a:prstGeom>
          <a:noFill/>
          <a:ln>
            <a:noFill/>
          </a:ln>
        </p:spPr>
        <p:txBody>
          <a:bodyPr anchorCtr="0" anchor="t" bIns="45700" lIns="91425" spcFirstLastPara="1" rIns="91425" wrap="square" tIns="45700">
            <a:noAutofit/>
          </a:bodyPr>
          <a:lstStyle/>
          <a:p>
            <a:pPr indent="-279400" lvl="0" marL="342900" marR="0" rtl="0" algn="l">
              <a:lnSpc>
                <a:spcPct val="100000"/>
              </a:lnSpc>
              <a:spcBef>
                <a:spcPts val="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Blank is NOT a subject.  Rarely do we send an email about nothing.  If an email is about nothing…don’t send it!</a:t>
            </a:r>
            <a:endParaRPr/>
          </a:p>
          <a:p>
            <a:pPr indent="-279400" lvl="0" marL="342900" marR="0" rtl="0" algn="l">
              <a:lnSpc>
                <a:spcPct val="100000"/>
              </a:lnSpc>
              <a:spcBef>
                <a:spcPts val="48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Brief 2-3 Words</a:t>
            </a:r>
            <a:endParaRPr/>
          </a:p>
          <a:p>
            <a:pPr indent="-163576" lvl="0" marL="342900" marR="0" rtl="0" algn="l">
              <a:lnSpc>
                <a:spcPct val="100000"/>
              </a:lnSpc>
              <a:spcBef>
                <a:spcPts val="480"/>
              </a:spcBef>
              <a:spcAft>
                <a:spcPts val="0"/>
              </a:spcAft>
              <a:buClr>
                <a:schemeClr val="accent1"/>
              </a:buClr>
              <a:buSzPts val="1824"/>
              <a:buFont typeface="Noto Sans Symbols"/>
              <a:buNone/>
            </a:pPr>
            <a:r>
              <a:t/>
            </a:r>
            <a:endParaRPr b="0" i="0" sz="2400" u="none" cap="none" strike="noStrike">
              <a:solidFill>
                <a:schemeClr val="dk2"/>
              </a:solidFill>
              <a:latin typeface="Questrial"/>
              <a:ea typeface="Questrial"/>
              <a:cs typeface="Questrial"/>
              <a:sym typeface="Questrial"/>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EXAMPLES:</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Question about test</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Meet on Monday?</a:t>
            </a:r>
            <a:endParaRPr b="0" i="0" sz="2400" u="none" cap="none" strike="noStrike">
              <a:solidFill>
                <a:schemeClr val="dk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64" name="Shape 3664"/>
        <p:cNvGrpSpPr/>
        <p:nvPr/>
      </p:nvGrpSpPr>
      <p:grpSpPr>
        <a:xfrm>
          <a:off x="0" y="0"/>
          <a:ext cx="0" cy="0"/>
          <a:chOff x="0" y="0"/>
          <a:chExt cx="0" cy="0"/>
        </a:xfrm>
      </p:grpSpPr>
      <p:sp>
        <p:nvSpPr>
          <p:cNvPr id="3665" name="Google Shape;3665;p569"/>
          <p:cNvSpPr txBox="1"/>
          <p:nvPr>
            <p:ph type="title"/>
          </p:nvPr>
        </p:nvSpPr>
        <p:spPr>
          <a:xfrm>
            <a:off x="533095" y="177307"/>
            <a:ext cx="4921800" cy="1363500"/>
          </a:xfrm>
          <a:prstGeom prst="rect">
            <a:avLst/>
          </a:prstGeom>
          <a:noFill/>
          <a:ln>
            <a:noFill/>
          </a:ln>
        </p:spPr>
        <p:txBody>
          <a:bodyPr anchorCtr="0" anchor="t" bIns="0" lIns="0" spcFirstLastPara="1" rIns="0" wrap="square" tIns="8575">
            <a:spAutoFit/>
          </a:bodyPr>
          <a:lstStyle/>
          <a:p>
            <a:pPr indent="0" lvl="0" marL="12700" rtl="0" algn="l">
              <a:lnSpc>
                <a:spcPct val="118750"/>
              </a:lnSpc>
              <a:spcBef>
                <a:spcPts val="0"/>
              </a:spcBef>
              <a:spcAft>
                <a:spcPts val="0"/>
              </a:spcAft>
              <a:buSzPts val="1100"/>
              <a:buNone/>
            </a:pPr>
            <a:r>
              <a:rPr lang="zh-CN"/>
              <a:t>SEATTLE 2044 COMPREHENSIVE PLAN UPDATE</a:t>
            </a:r>
            <a:endParaRPr/>
          </a:p>
          <a:p>
            <a:pPr indent="0" lvl="0" marL="12700" rtl="0" algn="l">
              <a:lnSpc>
                <a:spcPct val="119404"/>
              </a:lnSpc>
              <a:spcBef>
                <a:spcPts val="0"/>
              </a:spcBef>
              <a:spcAft>
                <a:spcPts val="0"/>
              </a:spcAft>
              <a:buSzPts val="1100"/>
              <a:buNone/>
            </a:pPr>
            <a:r>
              <a:rPr lang="zh-CN" sz="3200">
                <a:solidFill>
                  <a:srgbClr val="0057A3"/>
                </a:solidFill>
              </a:rPr>
              <a:t>Project timeline – Engagement phases</a:t>
            </a:r>
            <a:endParaRPr sz="3200"/>
          </a:p>
        </p:txBody>
      </p:sp>
      <p:pic>
        <p:nvPicPr>
          <p:cNvPr id="3666" name="Google Shape;3666;p569"/>
          <p:cNvPicPr preferRelativeResize="0"/>
          <p:nvPr/>
        </p:nvPicPr>
        <p:blipFill rotWithShape="1">
          <a:blip r:embed="rId3">
            <a:alphaModFix/>
          </a:blip>
          <a:srcRect b="0" l="0" r="0" t="0"/>
          <a:stretch/>
        </p:blipFill>
        <p:spPr>
          <a:xfrm>
            <a:off x="348206" y="1396372"/>
            <a:ext cx="8379861" cy="1710688"/>
          </a:xfrm>
          <a:prstGeom prst="rect">
            <a:avLst/>
          </a:prstGeom>
          <a:noFill/>
          <a:ln>
            <a:noFill/>
          </a:ln>
        </p:spPr>
      </p:pic>
      <p:sp>
        <p:nvSpPr>
          <p:cNvPr id="3667" name="Google Shape;3667;p569"/>
          <p:cNvSpPr txBox="1"/>
          <p:nvPr/>
        </p:nvSpPr>
        <p:spPr>
          <a:xfrm>
            <a:off x="332460" y="3540156"/>
            <a:ext cx="1646700" cy="15180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Introducing the Plan</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Vision for future</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Values and issues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Equitable outcomes</a:t>
            </a:r>
            <a:endParaRPr b="0" i="0" sz="1400" u="none" cap="none" strike="noStrike">
              <a:solidFill>
                <a:srgbClr val="000000"/>
              </a:solidFill>
              <a:latin typeface="Arial"/>
              <a:ea typeface="Arial"/>
              <a:cs typeface="Arial"/>
              <a:sym typeface="Arial"/>
            </a:endParaRPr>
          </a:p>
        </p:txBody>
      </p:sp>
      <p:sp>
        <p:nvSpPr>
          <p:cNvPr id="3668" name="Google Shape;3668;p569"/>
          <p:cNvSpPr txBox="1"/>
          <p:nvPr/>
        </p:nvSpPr>
        <p:spPr>
          <a:xfrm>
            <a:off x="2256092" y="3540156"/>
            <a:ext cx="1571700" cy="1302600"/>
          </a:xfrm>
          <a:prstGeom prst="rect">
            <a:avLst/>
          </a:prstGeom>
          <a:noFill/>
          <a:ln>
            <a:noFill/>
          </a:ln>
        </p:spPr>
        <p:txBody>
          <a:bodyPr anchorCtr="0" anchor="t" bIns="0" lIns="0" spcFirstLastPara="1" rIns="0" wrap="square" tIns="9525">
            <a:spAutoFit/>
          </a:bodyPr>
          <a:lstStyle/>
          <a:p>
            <a:pPr indent="-228600" lvl="0" marL="228600" marR="2540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Explore options for how city grows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Policies focus areas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Equitable growth</a:t>
            </a:r>
            <a:endParaRPr b="0" i="0" sz="1400" u="none" cap="none" strike="noStrike">
              <a:solidFill>
                <a:srgbClr val="000000"/>
              </a:solidFill>
              <a:latin typeface="Arial"/>
              <a:ea typeface="Arial"/>
              <a:cs typeface="Arial"/>
              <a:sym typeface="Arial"/>
            </a:endParaRPr>
          </a:p>
        </p:txBody>
      </p:sp>
      <p:sp>
        <p:nvSpPr>
          <p:cNvPr id="3669" name="Google Shape;3669;p569"/>
          <p:cNvSpPr txBox="1"/>
          <p:nvPr/>
        </p:nvSpPr>
        <p:spPr>
          <a:xfrm>
            <a:off x="4179569" y="3540156"/>
            <a:ext cx="4274703" cy="1735745"/>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Review and comment on draft Plan (and environmental review)</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What’s missing? What can be</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333333"/>
                </a:solidFill>
                <a:latin typeface="Arial"/>
                <a:ea typeface="Arial"/>
                <a:cs typeface="Arial"/>
                <a:sym typeface="Arial"/>
              </a:rPr>
              <a:t>improved? Equity review.</a:t>
            </a:r>
            <a:endParaRPr b="0" i="0" sz="1400" u="none" cap="none" strike="noStrike">
              <a:solidFill>
                <a:srgbClr val="000000"/>
              </a:solidFill>
              <a:latin typeface="Arial"/>
              <a:ea typeface="Arial"/>
              <a:cs typeface="Arial"/>
              <a:sym typeface="Arial"/>
            </a:endParaRPr>
          </a:p>
        </p:txBody>
      </p:sp>
      <p:sp>
        <p:nvSpPr>
          <p:cNvPr id="3670" name="Google Shape;3670;p569"/>
          <p:cNvSpPr txBox="1"/>
          <p:nvPr/>
        </p:nvSpPr>
        <p:spPr>
          <a:xfrm>
            <a:off x="7208711" y="3540156"/>
            <a:ext cx="1495800" cy="6561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Help communities stay engaged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2" name="Shape 4832"/>
        <p:cNvGrpSpPr/>
        <p:nvPr/>
      </p:nvGrpSpPr>
      <p:grpSpPr>
        <a:xfrm>
          <a:off x="0" y="0"/>
          <a:ext cx="0" cy="0"/>
          <a:chOff x="0" y="0"/>
          <a:chExt cx="0" cy="0"/>
        </a:xfrm>
      </p:grpSpPr>
      <p:sp>
        <p:nvSpPr>
          <p:cNvPr id="4833" name="Google Shape;4833;p686"/>
          <p:cNvSpPr txBox="1"/>
          <p:nvPr/>
        </p:nvSpPr>
        <p:spPr>
          <a:xfrm>
            <a:off x="1828800" y="1157288"/>
            <a:ext cx="6972300" cy="3429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4" name="Google Shape;4834;p686"/>
          <p:cNvSpPr/>
          <p:nvPr/>
        </p:nvSpPr>
        <p:spPr>
          <a:xfrm>
            <a:off x="533400" y="342900"/>
            <a:ext cx="7661400" cy="21264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6000"/>
              <a:buFont typeface="Arial"/>
              <a:buNone/>
            </a:pPr>
            <a:r>
              <a:rPr b="1" i="0" lang="zh-CN" sz="6000" u="none" cap="none" strike="noStrike">
                <a:solidFill>
                  <a:schemeClr val="dk1"/>
                </a:solidFill>
                <a:latin typeface="Times New Roman"/>
                <a:ea typeface="Times New Roman"/>
                <a:cs typeface="Times New Roman"/>
                <a:sym typeface="Times New Roman"/>
              </a:rPr>
              <a:t>The Production Possibilities Curve (PPC)</a:t>
            </a:r>
            <a:endParaRPr b="0" i="0" sz="1400" u="none" cap="none" strike="noStrike">
              <a:solidFill>
                <a:srgbClr val="000000"/>
              </a:solidFill>
              <a:latin typeface="Arial"/>
              <a:ea typeface="Arial"/>
              <a:cs typeface="Arial"/>
              <a:sym typeface="Arial"/>
            </a:endParaRPr>
          </a:p>
        </p:txBody>
      </p:sp>
      <p:sp>
        <p:nvSpPr>
          <p:cNvPr id="4835" name="Google Shape;4835;p686"/>
          <p:cNvSpPr/>
          <p:nvPr/>
        </p:nvSpPr>
        <p:spPr>
          <a:xfrm>
            <a:off x="0" y="245745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rgbClr val="000099"/>
                </a:solidFill>
                <a:latin typeface="Times New Roman"/>
                <a:ea typeface="Times New Roman"/>
                <a:cs typeface="Times New Roman"/>
                <a:sym typeface="Times New Roman"/>
              </a:rPr>
              <a:t>Using Economic Models…</a:t>
            </a:r>
            <a:endParaRPr b="0" i="0" sz="1400" u="none" cap="none" strike="noStrike">
              <a:solidFill>
                <a:srgbClr val="000000"/>
              </a:solidFill>
              <a:latin typeface="Arial"/>
              <a:ea typeface="Arial"/>
              <a:cs typeface="Arial"/>
              <a:sym typeface="Arial"/>
            </a:endParaRPr>
          </a:p>
        </p:txBody>
      </p:sp>
      <p:sp>
        <p:nvSpPr>
          <p:cNvPr id="4836" name="Google Shape;4836;p686"/>
          <p:cNvSpPr/>
          <p:nvPr/>
        </p:nvSpPr>
        <p:spPr>
          <a:xfrm>
            <a:off x="1066800" y="3086100"/>
            <a:ext cx="7696200" cy="15312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1: Explain concept in words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2: Use numbers as examples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3: Generate graphs from numbers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4: Make generalizations using graph</a:t>
            </a:r>
            <a:endParaRPr b="0" i="0" sz="1400" u="none" cap="none" strike="noStrike">
              <a:solidFill>
                <a:srgbClr val="000000"/>
              </a:solidFill>
              <a:latin typeface="Arial"/>
              <a:ea typeface="Arial"/>
              <a:cs typeface="Arial"/>
              <a:sym typeface="Arial"/>
            </a:endParaRPr>
          </a:p>
        </p:txBody>
      </p:sp>
      <p:sp>
        <p:nvSpPr>
          <p:cNvPr id="4837" name="Google Shape;4837;p686"/>
          <p:cNvSpPr txBox="1"/>
          <p:nvPr>
            <p:ph idx="12" type="sldNum"/>
          </p:nvPr>
        </p:nvSpPr>
        <p:spPr>
          <a:xfrm>
            <a:off x="7239000" y="4800600"/>
            <a:ext cx="19050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zh-CN"/>
              <a:t>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4"/>
                                        </p:tgtEl>
                                        <p:attrNameLst>
                                          <p:attrName>style.visibility</p:attrName>
                                        </p:attrNameLst>
                                      </p:cBhvr>
                                      <p:to>
                                        <p:strVal val="visible"/>
                                      </p:to>
                                    </p:set>
                                    <p:anim calcmode="lin" valueType="num">
                                      <p:cBhvr additive="base">
                                        <p:cTn dur="500"/>
                                        <p:tgtEl>
                                          <p:spTgt spid="48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5"/>
                                        </p:tgtEl>
                                        <p:attrNameLst>
                                          <p:attrName>style.visibility</p:attrName>
                                        </p:attrNameLst>
                                      </p:cBhvr>
                                      <p:to>
                                        <p:strVal val="visible"/>
                                      </p:to>
                                    </p:set>
                                    <p:anim calcmode="lin" valueType="num">
                                      <p:cBhvr additive="base">
                                        <p:cTn dur="500"/>
                                        <p:tgtEl>
                                          <p:spTgt spid="48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0" st="0"/>
                                            </p:txEl>
                                          </p:spTgt>
                                        </p:tgtEl>
                                        <p:attrNameLst>
                                          <p:attrName>style.visibility</p:attrName>
                                        </p:attrNameLst>
                                      </p:cBhvr>
                                      <p:to>
                                        <p:strVal val="visible"/>
                                      </p:to>
                                    </p:set>
                                    <p:animEffect filter="fade" transition="in">
                                      <p:cBhvr>
                                        <p:cTn dur="500"/>
                                        <p:tgtEl>
                                          <p:spTgt spid="48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1" st="1"/>
                                            </p:txEl>
                                          </p:spTgt>
                                        </p:tgtEl>
                                        <p:attrNameLst>
                                          <p:attrName>style.visibility</p:attrName>
                                        </p:attrNameLst>
                                      </p:cBhvr>
                                      <p:to>
                                        <p:strVal val="visible"/>
                                      </p:to>
                                    </p:set>
                                    <p:animEffect filter="fade" transition="in">
                                      <p:cBhvr>
                                        <p:cTn dur="500"/>
                                        <p:tgtEl>
                                          <p:spTgt spid="48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2" st="2"/>
                                            </p:txEl>
                                          </p:spTgt>
                                        </p:tgtEl>
                                        <p:attrNameLst>
                                          <p:attrName>style.visibility</p:attrName>
                                        </p:attrNameLst>
                                      </p:cBhvr>
                                      <p:to>
                                        <p:strVal val="visible"/>
                                      </p:to>
                                    </p:set>
                                    <p:animEffect filter="fade" transition="in">
                                      <p:cBhvr>
                                        <p:cTn dur="500"/>
                                        <p:tgtEl>
                                          <p:spTgt spid="48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3" st="3"/>
                                            </p:txEl>
                                          </p:spTgt>
                                        </p:tgtEl>
                                        <p:attrNameLst>
                                          <p:attrName>style.visibility</p:attrName>
                                        </p:attrNameLst>
                                      </p:cBhvr>
                                      <p:to>
                                        <p:strVal val="visible"/>
                                      </p:to>
                                    </p:set>
                                    <p:animEffect filter="fade" transition="in">
                                      <p:cBhvr>
                                        <p:cTn dur="500"/>
                                        <p:tgtEl>
                                          <p:spTgt spid="48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2" name="Shape 4842"/>
        <p:cNvGrpSpPr/>
        <p:nvPr/>
      </p:nvGrpSpPr>
      <p:grpSpPr>
        <a:xfrm>
          <a:off x="0" y="0"/>
          <a:ext cx="0" cy="0"/>
          <a:chOff x="0" y="0"/>
          <a:chExt cx="0" cy="0"/>
        </a:xfrm>
      </p:grpSpPr>
      <p:sp>
        <p:nvSpPr>
          <p:cNvPr id="4843" name="Google Shape;4843;p687"/>
          <p:cNvSpPr/>
          <p:nvPr/>
        </p:nvSpPr>
        <p:spPr>
          <a:xfrm>
            <a:off x="0" y="1428750"/>
            <a:ext cx="9144000" cy="3870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Society has unlimited wants but limited resources</a:t>
            </a:r>
            <a:endParaRPr b="0" i="0" sz="1400" u="none" cap="none" strike="noStrike">
              <a:solidFill>
                <a:srgbClr val="000000"/>
              </a:solidFill>
              <a:latin typeface="Arial"/>
              <a:ea typeface="Arial"/>
              <a:cs typeface="Arial"/>
              <a:sym typeface="Arial"/>
            </a:endParaRPr>
          </a:p>
        </p:txBody>
      </p:sp>
      <p:sp>
        <p:nvSpPr>
          <p:cNvPr id="4844" name="Google Shape;4844;p687"/>
          <p:cNvSpPr/>
          <p:nvPr/>
        </p:nvSpPr>
        <p:spPr>
          <a:xfrm>
            <a:off x="0" y="400050"/>
            <a:ext cx="9144000" cy="628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i="0" lang="zh-CN" sz="4800" u="none" cap="none" strike="noStrike">
                <a:solidFill>
                  <a:schemeClr val="dk1"/>
                </a:solidFill>
                <a:latin typeface="Times New Roman"/>
                <a:ea typeface="Times New Roman"/>
                <a:cs typeface="Times New Roman"/>
                <a:sym typeface="Times New Roman"/>
              </a:rPr>
              <a:t>The Problem of…</a:t>
            </a:r>
            <a:endParaRPr b="1" i="0" sz="4800" u="none" cap="none" strike="noStrike">
              <a:solidFill>
                <a:schemeClr val="accent2"/>
              </a:solidFill>
              <a:latin typeface="Times New Roman"/>
              <a:ea typeface="Times New Roman"/>
              <a:cs typeface="Times New Roman"/>
              <a:sym typeface="Times New Roman"/>
            </a:endParaRPr>
          </a:p>
        </p:txBody>
      </p:sp>
      <p:sp>
        <p:nvSpPr>
          <p:cNvPr id="4845" name="Google Shape;4845;p687"/>
          <p:cNvSpPr/>
          <p:nvPr/>
        </p:nvSpPr>
        <p:spPr>
          <a:xfrm>
            <a:off x="3276600" y="914400"/>
            <a:ext cx="2685900" cy="61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zh-CN" sz="4800" u="none" cap="none" strike="noStrike">
                <a:solidFill>
                  <a:schemeClr val="dk1"/>
                </a:solidFill>
                <a:latin typeface="Times New Roman"/>
                <a:ea typeface="Times New Roman"/>
                <a:cs typeface="Times New Roman"/>
                <a:sym typeface="Times New Roman"/>
              </a:rPr>
              <a:t>Scarcity</a:t>
            </a:r>
            <a:endParaRPr b="0" i="0" sz="1400" u="none" cap="none" strike="noStrike">
              <a:solidFill>
                <a:srgbClr val="000000"/>
              </a:solidFill>
              <a:latin typeface="Arial"/>
              <a:ea typeface="Arial"/>
              <a:cs typeface="Arial"/>
              <a:sym typeface="Arial"/>
            </a:endParaRPr>
          </a:p>
        </p:txBody>
      </p:sp>
      <p:sp>
        <p:nvSpPr>
          <p:cNvPr id="4846" name="Google Shape;4846;p687"/>
          <p:cNvSpPr/>
          <p:nvPr/>
        </p:nvSpPr>
        <p:spPr>
          <a:xfrm>
            <a:off x="990600" y="0"/>
            <a:ext cx="73914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chemeClr val="accent2"/>
                </a:solidFill>
                <a:latin typeface="Times New Roman"/>
                <a:ea typeface="Times New Roman"/>
                <a:cs typeface="Times New Roman"/>
                <a:sym typeface="Times New Roman"/>
              </a:rPr>
              <a:t>WE HAVE A CONCERN!!</a:t>
            </a:r>
            <a:endParaRPr b="0" i="0" sz="1400" u="none" cap="none" strike="noStrike">
              <a:solidFill>
                <a:srgbClr val="000000"/>
              </a:solidFill>
              <a:latin typeface="Arial"/>
              <a:ea typeface="Arial"/>
              <a:cs typeface="Arial"/>
              <a:sym typeface="Arial"/>
            </a:endParaRPr>
          </a:p>
        </p:txBody>
      </p:sp>
      <p:sp>
        <p:nvSpPr>
          <p:cNvPr id="4847" name="Google Shape;4847;p687"/>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http://www.claybennett.com/images/archivetoons/stork.jpg" id="4848" name="Google Shape;4848;p687"/>
          <p:cNvPicPr preferRelativeResize="0"/>
          <p:nvPr/>
        </p:nvPicPr>
        <p:blipFill rotWithShape="1">
          <a:blip r:embed="rId3">
            <a:alphaModFix/>
          </a:blip>
          <a:srcRect b="0" l="0" r="0" t="0"/>
          <a:stretch/>
        </p:blipFill>
        <p:spPr>
          <a:xfrm>
            <a:off x="1447800" y="1891904"/>
            <a:ext cx="6096000" cy="325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6"/>
                                        </p:tgtEl>
                                        <p:attrNameLst>
                                          <p:attrName>style.visibility</p:attrName>
                                        </p:attrNameLst>
                                      </p:cBhvr>
                                      <p:to>
                                        <p:strVal val="visible"/>
                                      </p:to>
                                    </p:set>
                                    <p:animEffect filter="fade" transition="in">
                                      <p:cBhvr>
                                        <p:cTn dur="500"/>
                                        <p:tgtEl>
                                          <p:spTgt spid="4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5"/>
                                        </p:tgtEl>
                                        <p:attrNameLst>
                                          <p:attrName>style.visibility</p:attrName>
                                        </p:attrNameLst>
                                      </p:cBhvr>
                                      <p:to>
                                        <p:strVal val="visible"/>
                                      </p:to>
                                    </p:set>
                                    <p:animEffect filter="fade" transition="in">
                                      <p:cBhvr>
                                        <p:cTn dur="500"/>
                                        <p:tgtEl>
                                          <p:spTgt spid="4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3"/>
                                        </p:tgtEl>
                                        <p:attrNameLst>
                                          <p:attrName>style.visibility</p:attrName>
                                        </p:attrNameLst>
                                      </p:cBhvr>
                                      <p:to>
                                        <p:strVal val="visible"/>
                                      </p:to>
                                    </p:set>
                                    <p:animEffect filter="fade" transition="in">
                                      <p:cBhvr>
                                        <p:cTn dur="500"/>
                                        <p:tgtEl>
                                          <p:spTgt spid="4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8"/>
                                        </p:tgtEl>
                                        <p:attrNameLst>
                                          <p:attrName>style.visibility</p:attrName>
                                        </p:attrNameLst>
                                      </p:cBhvr>
                                      <p:to>
                                        <p:strVal val="visible"/>
                                      </p:to>
                                    </p:set>
                                    <p:animEffect filter="fade" transition="in">
                                      <p:cBhvr>
                                        <p:cTn dur="500"/>
                                        <p:tgtEl>
                                          <p:spTgt spid="48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3" name="Shape 4853"/>
        <p:cNvGrpSpPr/>
        <p:nvPr/>
      </p:nvGrpSpPr>
      <p:grpSpPr>
        <a:xfrm>
          <a:off x="0" y="0"/>
          <a:ext cx="0" cy="0"/>
          <a:chOff x="0" y="0"/>
          <a:chExt cx="0" cy="0"/>
        </a:xfrm>
      </p:grpSpPr>
      <p:sp>
        <p:nvSpPr>
          <p:cNvPr id="4854" name="Google Shape;4854;p688"/>
          <p:cNvSpPr/>
          <p:nvPr/>
        </p:nvSpPr>
        <p:spPr>
          <a:xfrm>
            <a:off x="0" y="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accent2"/>
                </a:solidFill>
                <a:latin typeface="Times New Roman"/>
                <a:ea typeface="Times New Roman"/>
                <a:cs typeface="Times New Roman"/>
                <a:sym typeface="Times New Roman"/>
              </a:rPr>
              <a:t>What is the Production Possibilities Curve?</a:t>
            </a:r>
            <a:endParaRPr b="0" i="0" sz="1400" u="none" cap="none" strike="noStrike">
              <a:solidFill>
                <a:srgbClr val="000000"/>
              </a:solidFill>
              <a:latin typeface="Arial"/>
              <a:ea typeface="Arial"/>
              <a:cs typeface="Arial"/>
              <a:sym typeface="Arial"/>
            </a:endParaRPr>
          </a:p>
        </p:txBody>
      </p:sp>
      <p:sp>
        <p:nvSpPr>
          <p:cNvPr id="4855" name="Google Shape;4855;p688"/>
          <p:cNvSpPr/>
          <p:nvPr/>
        </p:nvSpPr>
        <p:spPr>
          <a:xfrm>
            <a:off x="393700" y="628650"/>
            <a:ext cx="8750400" cy="125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a:t>
            </a:r>
            <a:r>
              <a:rPr b="1" i="0" lang="zh-CN" sz="3200" u="none" cap="none" strike="noStrike">
                <a:solidFill>
                  <a:schemeClr val="dk2"/>
                </a:solidFill>
                <a:latin typeface="Times New Roman"/>
                <a:ea typeface="Times New Roman"/>
                <a:cs typeface="Times New Roman"/>
                <a:sym typeface="Times New Roman"/>
              </a:rPr>
              <a:t>production possibilities graph (PPG)</a:t>
            </a:r>
            <a:r>
              <a:rPr b="1" i="0" lang="zh-CN" sz="3200" u="none" cap="none" strike="noStrike">
                <a:solidFill>
                  <a:schemeClr val="dk1"/>
                </a:solidFill>
                <a:latin typeface="Times New Roman"/>
                <a:ea typeface="Times New Roman"/>
                <a:cs typeface="Times New Roman"/>
                <a:sym typeface="Times New Roman"/>
              </a:rPr>
              <a:t> is a model that shows alternative ways that an economy/entity can use its scarce resources to produce goods and services.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This model graphically demonstrates scarcity, opportunity cost, efficiency and inefficiency.</a:t>
            </a:r>
            <a:endParaRPr b="1"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combination of goods being produced.</a:t>
            </a:r>
            <a:endParaRPr b="1" i="0" sz="3200" u="none" cap="none" strike="noStrike">
              <a:solidFill>
                <a:schemeClr val="dk1"/>
              </a:solidFill>
              <a:latin typeface="Times New Roman"/>
              <a:ea typeface="Times New Roman"/>
              <a:cs typeface="Times New Roman"/>
              <a:sym typeface="Times New Roman"/>
            </a:endParaRPr>
          </a:p>
        </p:txBody>
      </p:sp>
      <p:sp>
        <p:nvSpPr>
          <p:cNvPr id="4856" name="Google Shape;4856;p688"/>
          <p:cNvSpPr/>
          <p:nvPr/>
        </p:nvSpPr>
        <p:spPr>
          <a:xfrm>
            <a:off x="342900" y="3343144"/>
            <a:ext cx="8458200" cy="21291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4 Key Assumptions</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Only two goods can be produced </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Full employment of resources available</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Resources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Technology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99"/>
              </a:solidFill>
              <a:latin typeface="Times New Roman"/>
              <a:ea typeface="Times New Roman"/>
              <a:cs typeface="Times New Roman"/>
              <a:sym typeface="Times New Roman"/>
            </a:endParaRPr>
          </a:p>
        </p:txBody>
      </p:sp>
      <p:sp>
        <p:nvSpPr>
          <p:cNvPr id="4857" name="Google Shape;4857;p688"/>
          <p:cNvSpPr txBox="1"/>
          <p:nvPr>
            <p:ph idx="12" type="sldNum"/>
          </p:nvPr>
        </p:nvSpPr>
        <p:spPr>
          <a:xfrm>
            <a:off x="7239000" y="3600450"/>
            <a:ext cx="2772555" cy="37418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5">
                                            <p:txEl>
                                              <p:pRg end="0" st="0"/>
                                            </p:txEl>
                                          </p:spTgt>
                                        </p:tgtEl>
                                        <p:attrNameLst>
                                          <p:attrName>style.visibility</p:attrName>
                                        </p:attrNameLst>
                                      </p:cBhvr>
                                      <p:to>
                                        <p:strVal val="visible"/>
                                      </p:to>
                                    </p:set>
                                    <p:animEffect filter="fade" transition="in">
                                      <p:cBhvr>
                                        <p:cTn dur="500"/>
                                        <p:tgtEl>
                                          <p:spTgt spid="48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5">
                                            <p:txEl>
                                              <p:pRg end="1" st="1"/>
                                            </p:txEl>
                                          </p:spTgt>
                                        </p:tgtEl>
                                        <p:attrNameLst>
                                          <p:attrName>style.visibility</p:attrName>
                                        </p:attrNameLst>
                                      </p:cBhvr>
                                      <p:to>
                                        <p:strVal val="visible"/>
                                      </p:to>
                                    </p:set>
                                    <p:animEffect filter="fade" transition="in">
                                      <p:cBhvr>
                                        <p:cTn dur="500"/>
                                        <p:tgtEl>
                                          <p:spTgt spid="48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5">
                                            <p:txEl>
                                              <p:pRg end="2" st="2"/>
                                            </p:txEl>
                                          </p:spTgt>
                                        </p:tgtEl>
                                        <p:attrNameLst>
                                          <p:attrName>style.visibility</p:attrName>
                                        </p:attrNameLst>
                                      </p:cBhvr>
                                      <p:to>
                                        <p:strVal val="visible"/>
                                      </p:to>
                                    </p:set>
                                    <p:animEffect filter="fade" transition="in">
                                      <p:cBhvr>
                                        <p:cTn dur="500"/>
                                        <p:tgtEl>
                                          <p:spTgt spid="48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0" st="0"/>
                                            </p:txEl>
                                          </p:spTgt>
                                        </p:tgtEl>
                                        <p:attrNameLst>
                                          <p:attrName>style.visibility</p:attrName>
                                        </p:attrNameLst>
                                      </p:cBhvr>
                                      <p:to>
                                        <p:strVal val="visible"/>
                                      </p:to>
                                    </p:set>
                                    <p:animEffect filter="fade" transition="in">
                                      <p:cBhvr>
                                        <p:cTn dur="500"/>
                                        <p:tgtEl>
                                          <p:spTgt spid="48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1" st="1"/>
                                            </p:txEl>
                                          </p:spTgt>
                                        </p:tgtEl>
                                        <p:attrNameLst>
                                          <p:attrName>style.visibility</p:attrName>
                                        </p:attrNameLst>
                                      </p:cBhvr>
                                      <p:to>
                                        <p:strVal val="visible"/>
                                      </p:to>
                                    </p:set>
                                    <p:animEffect filter="fade" transition="in">
                                      <p:cBhvr>
                                        <p:cTn dur="500"/>
                                        <p:tgtEl>
                                          <p:spTgt spid="48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2" st="2"/>
                                            </p:txEl>
                                          </p:spTgt>
                                        </p:tgtEl>
                                        <p:attrNameLst>
                                          <p:attrName>style.visibility</p:attrName>
                                        </p:attrNameLst>
                                      </p:cBhvr>
                                      <p:to>
                                        <p:strVal val="visible"/>
                                      </p:to>
                                    </p:set>
                                    <p:animEffect filter="fade" transition="in">
                                      <p:cBhvr>
                                        <p:cTn dur="500"/>
                                        <p:tgtEl>
                                          <p:spTgt spid="48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3" st="3"/>
                                            </p:txEl>
                                          </p:spTgt>
                                        </p:tgtEl>
                                        <p:attrNameLst>
                                          <p:attrName>style.visibility</p:attrName>
                                        </p:attrNameLst>
                                      </p:cBhvr>
                                      <p:to>
                                        <p:strVal val="visible"/>
                                      </p:to>
                                    </p:set>
                                    <p:animEffect filter="fade" transition="in">
                                      <p:cBhvr>
                                        <p:cTn dur="500"/>
                                        <p:tgtEl>
                                          <p:spTgt spid="48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4" st="4"/>
                                            </p:txEl>
                                          </p:spTgt>
                                        </p:tgtEl>
                                        <p:attrNameLst>
                                          <p:attrName>style.visibility</p:attrName>
                                        </p:attrNameLst>
                                      </p:cBhvr>
                                      <p:to>
                                        <p:strVal val="visible"/>
                                      </p:to>
                                    </p:set>
                                    <p:animEffect filter="fade" transition="in">
                                      <p:cBhvr>
                                        <p:cTn dur="500"/>
                                        <p:tgtEl>
                                          <p:spTgt spid="48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5" st="5"/>
                                            </p:txEl>
                                          </p:spTgt>
                                        </p:tgtEl>
                                        <p:attrNameLst>
                                          <p:attrName>style.visibility</p:attrName>
                                        </p:attrNameLst>
                                      </p:cBhvr>
                                      <p:to>
                                        <p:strVal val="visible"/>
                                      </p:to>
                                    </p:set>
                                    <p:animEffect filter="fade" transition="in">
                                      <p:cBhvr>
                                        <p:cTn dur="500"/>
                                        <p:tgtEl>
                                          <p:spTgt spid="485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2" name="Shape 4862"/>
        <p:cNvGrpSpPr/>
        <p:nvPr/>
      </p:nvGrpSpPr>
      <p:grpSpPr>
        <a:xfrm>
          <a:off x="0" y="0"/>
          <a:ext cx="0" cy="0"/>
          <a:chOff x="0" y="0"/>
          <a:chExt cx="0" cy="0"/>
        </a:xfrm>
      </p:grpSpPr>
      <p:sp>
        <p:nvSpPr>
          <p:cNvPr id="4863" name="Google Shape;4863;p689"/>
          <p:cNvSpPr/>
          <p:nvPr/>
        </p:nvSpPr>
        <p:spPr>
          <a:xfrm>
            <a:off x="2438400" y="1828800"/>
            <a:ext cx="2743200" cy="2514600"/>
          </a:xfrm>
          <a:custGeom>
            <a:rect b="b" l="l" r="r" t="t"/>
            <a:pathLst>
              <a:path extrusionOk="0" h="2112" w="1728">
                <a:moveTo>
                  <a:pt x="0" y="0"/>
                </a:moveTo>
                <a:cubicBezTo>
                  <a:pt x="204" y="100"/>
                  <a:pt x="408" y="200"/>
                  <a:pt x="576" y="336"/>
                </a:cubicBezTo>
                <a:cubicBezTo>
                  <a:pt x="744" y="472"/>
                  <a:pt x="872" y="648"/>
                  <a:pt x="1008" y="816"/>
                </a:cubicBezTo>
                <a:cubicBezTo>
                  <a:pt x="1144" y="984"/>
                  <a:pt x="1272" y="1128"/>
                  <a:pt x="1392" y="1344"/>
                </a:cubicBezTo>
                <a:cubicBezTo>
                  <a:pt x="1512" y="1560"/>
                  <a:pt x="1672" y="1984"/>
                  <a:pt x="1728" y="2112"/>
                </a:cubicBezTo>
              </a:path>
            </a:pathLst>
          </a:custGeom>
          <a:noFill/>
          <a:ln cap="flat" cmpd="sng" w="762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64" name="Google Shape;4864;p689"/>
          <p:cNvGrpSpPr/>
          <p:nvPr/>
        </p:nvGrpSpPr>
        <p:grpSpPr>
          <a:xfrm>
            <a:off x="2424113" y="1485900"/>
            <a:ext cx="4762500" cy="2900080"/>
            <a:chOff x="1755" y="922"/>
            <a:chExt cx="3000" cy="2760"/>
          </a:xfrm>
        </p:grpSpPr>
        <p:cxnSp>
          <p:nvCxnSpPr>
            <p:cNvPr id="4865" name="Google Shape;4865;p689"/>
            <p:cNvCxnSpPr/>
            <p:nvPr/>
          </p:nvCxnSpPr>
          <p:spPr>
            <a:xfrm>
              <a:off x="1761" y="922"/>
              <a:ext cx="0" cy="2700"/>
            </a:xfrm>
            <a:prstGeom prst="straightConnector1">
              <a:avLst/>
            </a:prstGeom>
            <a:noFill/>
            <a:ln cap="flat" cmpd="sng" w="50800">
              <a:solidFill>
                <a:schemeClr val="dk1"/>
              </a:solidFill>
              <a:prstDash val="solid"/>
              <a:round/>
              <a:headEnd len="sm" w="sm" type="none"/>
              <a:tailEnd len="sm" w="sm" type="none"/>
            </a:ln>
          </p:spPr>
        </p:cxnSp>
        <p:cxnSp>
          <p:nvCxnSpPr>
            <p:cNvPr id="4866" name="Google Shape;4866;p689"/>
            <p:cNvCxnSpPr/>
            <p:nvPr/>
          </p:nvCxnSpPr>
          <p:spPr>
            <a:xfrm>
              <a:off x="1755" y="3682"/>
              <a:ext cx="3000" cy="0"/>
            </a:xfrm>
            <a:prstGeom prst="straightConnector1">
              <a:avLst/>
            </a:prstGeom>
            <a:noFill/>
            <a:ln cap="flat" cmpd="sng" w="50800">
              <a:solidFill>
                <a:schemeClr val="dk1"/>
              </a:solidFill>
              <a:prstDash val="solid"/>
              <a:round/>
              <a:headEnd len="sm" w="sm" type="none"/>
              <a:tailEnd len="sm" w="sm" type="none"/>
            </a:ln>
          </p:spPr>
        </p:cxnSp>
      </p:grpSp>
      <p:sp>
        <p:nvSpPr>
          <p:cNvPr id="4867" name="Google Shape;4867;p689"/>
          <p:cNvSpPr/>
          <p:nvPr/>
        </p:nvSpPr>
        <p:spPr>
          <a:xfrm rot="-5400000">
            <a:off x="901800" y="2382900"/>
            <a:ext cx="1401600" cy="576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Bikes</a:t>
            </a:r>
            <a:endParaRPr b="1" i="0" sz="2400" u="none" cap="none" strike="noStrike">
              <a:solidFill>
                <a:schemeClr val="dk1"/>
              </a:solidFill>
              <a:latin typeface="Arial"/>
              <a:ea typeface="Arial"/>
              <a:cs typeface="Arial"/>
              <a:sym typeface="Arial"/>
            </a:endParaRPr>
          </a:p>
        </p:txBody>
      </p:sp>
      <p:sp>
        <p:nvSpPr>
          <p:cNvPr id="4868" name="Google Shape;4868;p689"/>
          <p:cNvSpPr/>
          <p:nvPr/>
        </p:nvSpPr>
        <p:spPr>
          <a:xfrm>
            <a:off x="3810000" y="4629150"/>
            <a:ext cx="2880600" cy="432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Computers</a:t>
            </a:r>
            <a:endParaRPr b="1" i="0" sz="2400" u="none" cap="none" strike="noStrike">
              <a:solidFill>
                <a:schemeClr val="dk1"/>
              </a:solidFill>
              <a:latin typeface="Arial"/>
              <a:ea typeface="Arial"/>
              <a:cs typeface="Arial"/>
              <a:sym typeface="Arial"/>
            </a:endParaRPr>
          </a:p>
        </p:txBody>
      </p:sp>
      <p:sp>
        <p:nvSpPr>
          <p:cNvPr id="4869" name="Google Shape;4869;p689"/>
          <p:cNvSpPr/>
          <p:nvPr/>
        </p:nvSpPr>
        <p:spPr>
          <a:xfrm>
            <a:off x="1785900" y="1156050"/>
            <a:ext cx="576300" cy="31875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870" name="Google Shape;4870;p689"/>
          <p:cNvSpPr/>
          <p:nvPr/>
        </p:nvSpPr>
        <p:spPr>
          <a:xfrm>
            <a:off x="2417778" y="4470806"/>
            <a:ext cx="46962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0        2        4       6       8       10</a:t>
            </a:r>
            <a:endParaRPr b="0" i="0" sz="1400" u="none" cap="none" strike="noStrike">
              <a:solidFill>
                <a:srgbClr val="000000"/>
              </a:solidFill>
              <a:latin typeface="Arial"/>
              <a:ea typeface="Arial"/>
              <a:cs typeface="Arial"/>
              <a:sym typeface="Arial"/>
            </a:endParaRPr>
          </a:p>
        </p:txBody>
      </p:sp>
      <p:sp>
        <p:nvSpPr>
          <p:cNvPr id="4871" name="Google Shape;4871;p689"/>
          <p:cNvSpPr/>
          <p:nvPr/>
        </p:nvSpPr>
        <p:spPr>
          <a:xfrm>
            <a:off x="3276600" y="217170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2" name="Google Shape;4872;p689"/>
          <p:cNvSpPr/>
          <p:nvPr/>
        </p:nvSpPr>
        <p:spPr>
          <a:xfrm>
            <a:off x="3967163" y="272296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3" name="Google Shape;4873;p689"/>
          <p:cNvSpPr/>
          <p:nvPr/>
        </p:nvSpPr>
        <p:spPr>
          <a:xfrm>
            <a:off x="4572000" y="33718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4" name="Google Shape;4874;p689"/>
          <p:cNvSpPr/>
          <p:nvPr/>
        </p:nvSpPr>
        <p:spPr>
          <a:xfrm>
            <a:off x="2362200" y="17716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5" name="Google Shape;4875;p689"/>
          <p:cNvSpPr/>
          <p:nvPr/>
        </p:nvSpPr>
        <p:spPr>
          <a:xfrm>
            <a:off x="4845050" y="2257425"/>
            <a:ext cx="195300" cy="146400"/>
          </a:xfrm>
          <a:prstGeom prst="ellipse">
            <a:avLst/>
          </a:prstGeom>
          <a:solidFill>
            <a:srgbClr val="CC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6" name="Google Shape;4876;p689"/>
          <p:cNvSpPr/>
          <p:nvPr/>
        </p:nvSpPr>
        <p:spPr>
          <a:xfrm>
            <a:off x="2438400" y="15430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4877" name="Google Shape;4877;p689"/>
          <p:cNvSpPr/>
          <p:nvPr/>
        </p:nvSpPr>
        <p:spPr>
          <a:xfrm>
            <a:off x="3352800" y="18859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4878" name="Google Shape;4878;p689"/>
          <p:cNvSpPr/>
          <p:nvPr/>
        </p:nvSpPr>
        <p:spPr>
          <a:xfrm>
            <a:off x="4038600" y="24003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4879" name="Google Shape;4879;p689"/>
          <p:cNvSpPr/>
          <p:nvPr/>
        </p:nvSpPr>
        <p:spPr>
          <a:xfrm>
            <a:off x="4648200" y="30861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4880" name="Google Shape;4880;p689"/>
          <p:cNvSpPr/>
          <p:nvPr/>
        </p:nvSpPr>
        <p:spPr>
          <a:xfrm>
            <a:off x="5257800" y="4057650"/>
            <a:ext cx="350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4881" name="Google Shape;4881;p689"/>
          <p:cNvSpPr/>
          <p:nvPr/>
        </p:nvSpPr>
        <p:spPr>
          <a:xfrm>
            <a:off x="5146675" y="2208610"/>
            <a:ext cx="377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G</a:t>
            </a:r>
            <a:endParaRPr b="0" i="0" sz="1400" u="none" cap="none" strike="noStrike">
              <a:solidFill>
                <a:srgbClr val="000000"/>
              </a:solidFill>
              <a:latin typeface="Arial"/>
              <a:ea typeface="Arial"/>
              <a:cs typeface="Arial"/>
              <a:sym typeface="Arial"/>
            </a:endParaRPr>
          </a:p>
        </p:txBody>
      </p:sp>
      <p:sp>
        <p:nvSpPr>
          <p:cNvPr id="4882" name="Google Shape;4882;p689"/>
          <p:cNvSpPr/>
          <p:nvPr/>
        </p:nvSpPr>
        <p:spPr>
          <a:xfrm>
            <a:off x="2362200" y="3429000"/>
            <a:ext cx="2533800" cy="4785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rgbClr val="CC0000"/>
                </a:solidFill>
                <a:latin typeface="Arial"/>
                <a:ea typeface="Arial"/>
                <a:cs typeface="Arial"/>
                <a:sym typeface="Arial"/>
              </a:rPr>
              <a:t> Inefficient/ Unemployment</a:t>
            </a:r>
            <a:endParaRPr b="0" i="0" sz="1400" u="none" cap="none" strike="noStrike">
              <a:solidFill>
                <a:srgbClr val="000000"/>
              </a:solidFill>
              <a:latin typeface="Arial"/>
              <a:ea typeface="Arial"/>
              <a:cs typeface="Arial"/>
              <a:sym typeface="Arial"/>
            </a:endParaRPr>
          </a:p>
        </p:txBody>
      </p:sp>
      <p:sp>
        <p:nvSpPr>
          <p:cNvPr id="4883" name="Google Shape;4883;p689"/>
          <p:cNvSpPr/>
          <p:nvPr/>
        </p:nvSpPr>
        <p:spPr>
          <a:xfrm>
            <a:off x="3429000" y="1257300"/>
            <a:ext cx="3962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400"/>
              <a:buFont typeface="Arial"/>
              <a:buNone/>
            </a:pPr>
            <a:r>
              <a:rPr b="1" i="0" lang="zh-CN" sz="2400" u="none" cap="none" strike="noStrike">
                <a:solidFill>
                  <a:schemeClr val="dk1"/>
                </a:solidFill>
                <a:latin typeface="Arial"/>
                <a:ea typeface="Arial"/>
                <a:cs typeface="Arial"/>
                <a:sym typeface="Arial"/>
              </a:rPr>
              <a:t>Impossible/Unattainable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(given current resources)</a:t>
            </a:r>
            <a:endParaRPr b="0" i="0" sz="1400" u="none" cap="none" strike="noStrike">
              <a:solidFill>
                <a:srgbClr val="000000"/>
              </a:solidFill>
              <a:latin typeface="Arial"/>
              <a:ea typeface="Arial"/>
              <a:cs typeface="Arial"/>
              <a:sym typeface="Arial"/>
            </a:endParaRPr>
          </a:p>
        </p:txBody>
      </p:sp>
      <p:cxnSp>
        <p:nvCxnSpPr>
          <p:cNvPr id="4884" name="Google Shape;4884;p689"/>
          <p:cNvCxnSpPr/>
          <p:nvPr/>
        </p:nvCxnSpPr>
        <p:spPr>
          <a:xfrm flipH="1">
            <a:off x="4962575" y="1827610"/>
            <a:ext cx="120600" cy="397500"/>
          </a:xfrm>
          <a:prstGeom prst="straightConnector1">
            <a:avLst/>
          </a:prstGeom>
          <a:noFill/>
          <a:ln cap="flat" cmpd="sng" w="50800">
            <a:solidFill>
              <a:srgbClr val="CC0000"/>
            </a:solidFill>
            <a:prstDash val="solid"/>
            <a:round/>
            <a:headEnd len="sm" w="sm" type="none"/>
            <a:tailEnd len="sm" w="sm" type="triangle"/>
          </a:ln>
        </p:spPr>
      </p:cxnSp>
      <p:sp>
        <p:nvSpPr>
          <p:cNvPr id="4885" name="Google Shape;4885;p689"/>
          <p:cNvSpPr/>
          <p:nvPr/>
        </p:nvSpPr>
        <p:spPr>
          <a:xfrm>
            <a:off x="4572000" y="2857500"/>
            <a:ext cx="3384600" cy="272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Arial"/>
                <a:ea typeface="Arial"/>
                <a:cs typeface="Arial"/>
                <a:sym typeface="Arial"/>
              </a:rPr>
              <a:t>Efficient</a:t>
            </a:r>
            <a:endParaRPr b="0" i="0" sz="1400" u="none" cap="none" strike="noStrike">
              <a:solidFill>
                <a:srgbClr val="000000"/>
              </a:solidFill>
              <a:latin typeface="Arial"/>
              <a:ea typeface="Arial"/>
              <a:cs typeface="Arial"/>
              <a:sym typeface="Arial"/>
            </a:endParaRPr>
          </a:p>
        </p:txBody>
      </p:sp>
      <p:cxnSp>
        <p:nvCxnSpPr>
          <p:cNvPr id="4886" name="Google Shape;4886;p689"/>
          <p:cNvCxnSpPr/>
          <p:nvPr/>
        </p:nvCxnSpPr>
        <p:spPr>
          <a:xfrm flipH="1">
            <a:off x="5029213" y="3257550"/>
            <a:ext cx="887400" cy="694200"/>
          </a:xfrm>
          <a:prstGeom prst="straightConnector1">
            <a:avLst/>
          </a:prstGeom>
          <a:noFill/>
          <a:ln cap="flat" cmpd="sng" w="50800">
            <a:solidFill>
              <a:srgbClr val="CC0000"/>
            </a:solidFill>
            <a:prstDash val="solid"/>
            <a:round/>
            <a:headEnd len="sm" w="sm" type="none"/>
            <a:tailEnd len="sm" w="sm" type="triangle"/>
          </a:ln>
        </p:spPr>
      </p:cxnSp>
      <p:sp>
        <p:nvSpPr>
          <p:cNvPr id="4887" name="Google Shape;4887;p689"/>
          <p:cNvSpPr/>
          <p:nvPr/>
        </p:nvSpPr>
        <p:spPr>
          <a:xfrm>
            <a:off x="152400" y="57150"/>
            <a:ext cx="8782200" cy="501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800"/>
              <a:buFont typeface="Arial"/>
              <a:buNone/>
            </a:pPr>
            <a:r>
              <a:rPr b="1" i="0" lang="zh-CN" sz="38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888" name="Google Shape;4888;p689"/>
          <p:cNvSpPr/>
          <p:nvPr/>
        </p:nvSpPr>
        <p:spPr>
          <a:xfrm>
            <a:off x="5105400" y="42862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9" name="Google Shape;4889;p689"/>
          <p:cNvSpPr/>
          <p:nvPr/>
        </p:nvSpPr>
        <p:spPr>
          <a:xfrm>
            <a:off x="152400" y="571500"/>
            <a:ext cx="9144000" cy="64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How does the PPG graphically demonstrates scarcity, trade-offs, opportunity costs, and efficiency?</a:t>
            </a:r>
            <a:endParaRPr b="0" i="0" sz="1400" u="none" cap="none" strike="noStrike">
              <a:solidFill>
                <a:srgbClr val="000000"/>
              </a:solidFill>
              <a:latin typeface="Arial"/>
              <a:ea typeface="Arial"/>
              <a:cs typeface="Arial"/>
              <a:sym typeface="Arial"/>
            </a:endParaRPr>
          </a:p>
        </p:txBody>
      </p:sp>
      <p:sp>
        <p:nvSpPr>
          <p:cNvPr id="4890" name="Google Shape;4890;p689"/>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64"/>
                                        </p:tgtEl>
                                        <p:attrNameLst>
                                          <p:attrName>style.visibility</p:attrName>
                                        </p:attrNameLst>
                                      </p:cBhvr>
                                      <p:to>
                                        <p:strVal val="visible"/>
                                      </p:to>
                                    </p:set>
                                    <p:animEffect filter="fade" transition="in">
                                      <p:cBhvr>
                                        <p:cTn dur="500"/>
                                        <p:tgtEl>
                                          <p:spTgt spid="486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67"/>
                                        </p:tgtEl>
                                        <p:attrNameLst>
                                          <p:attrName>style.visibility</p:attrName>
                                        </p:attrNameLst>
                                      </p:cBhvr>
                                      <p:to>
                                        <p:strVal val="visible"/>
                                      </p:to>
                                    </p:set>
                                    <p:animEffect filter="fade" transition="in">
                                      <p:cBhvr>
                                        <p:cTn dur="500"/>
                                        <p:tgtEl>
                                          <p:spTgt spid="48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68"/>
                                        </p:tgtEl>
                                        <p:attrNameLst>
                                          <p:attrName>style.visibility</p:attrName>
                                        </p:attrNameLst>
                                      </p:cBhvr>
                                      <p:to>
                                        <p:strVal val="visible"/>
                                      </p:to>
                                    </p:set>
                                    <p:animEffect filter="fade" transition="in">
                                      <p:cBhvr>
                                        <p:cTn dur="500"/>
                                        <p:tgtEl>
                                          <p:spTgt spid="486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69"/>
                                        </p:tgtEl>
                                        <p:attrNameLst>
                                          <p:attrName>style.visibility</p:attrName>
                                        </p:attrNameLst>
                                      </p:cBhvr>
                                      <p:to>
                                        <p:strVal val="visible"/>
                                      </p:to>
                                    </p:set>
                                    <p:animEffect filter="fade" transition="in">
                                      <p:cBhvr>
                                        <p:cTn dur="500"/>
                                        <p:tgtEl>
                                          <p:spTgt spid="48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70"/>
                                        </p:tgtEl>
                                        <p:attrNameLst>
                                          <p:attrName>style.visibility</p:attrName>
                                        </p:attrNameLst>
                                      </p:cBhvr>
                                      <p:to>
                                        <p:strVal val="visible"/>
                                      </p:to>
                                    </p:set>
                                    <p:animEffect filter="fade" transition="in">
                                      <p:cBhvr>
                                        <p:cTn dur="500"/>
                                        <p:tgtEl>
                                          <p:spTgt spid="4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4"/>
                                        </p:tgtEl>
                                        <p:attrNameLst>
                                          <p:attrName>style.visibility</p:attrName>
                                        </p:attrNameLst>
                                      </p:cBhvr>
                                      <p:to>
                                        <p:strVal val="visible"/>
                                      </p:to>
                                    </p:set>
                                    <p:animEffect filter="fade" transition="in">
                                      <p:cBhvr>
                                        <p:cTn dur="500"/>
                                        <p:tgtEl>
                                          <p:spTgt spid="48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6"/>
                                        </p:tgtEl>
                                        <p:attrNameLst>
                                          <p:attrName>style.visibility</p:attrName>
                                        </p:attrNameLst>
                                      </p:cBhvr>
                                      <p:to>
                                        <p:strVal val="visible"/>
                                      </p:to>
                                    </p:set>
                                    <p:animEffect filter="fade" transition="in">
                                      <p:cBhvr>
                                        <p:cTn dur="500"/>
                                        <p:tgtEl>
                                          <p:spTgt spid="4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gtEl>
                                        <p:attrNameLst>
                                          <p:attrName>style.visibility</p:attrName>
                                        </p:attrNameLst>
                                      </p:cBhvr>
                                      <p:to>
                                        <p:strVal val="visible"/>
                                      </p:to>
                                    </p:set>
                                    <p:animEffect filter="fade" transition="in">
                                      <p:cBhvr>
                                        <p:cTn dur="500"/>
                                        <p:tgtEl>
                                          <p:spTgt spid="48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7"/>
                                        </p:tgtEl>
                                        <p:attrNameLst>
                                          <p:attrName>style.visibility</p:attrName>
                                        </p:attrNameLst>
                                      </p:cBhvr>
                                      <p:to>
                                        <p:strVal val="visible"/>
                                      </p:to>
                                    </p:set>
                                    <p:animEffect filter="fade" transition="in">
                                      <p:cBhvr>
                                        <p:cTn dur="500"/>
                                        <p:tgtEl>
                                          <p:spTgt spid="4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2"/>
                                        </p:tgtEl>
                                        <p:attrNameLst>
                                          <p:attrName>style.visibility</p:attrName>
                                        </p:attrNameLst>
                                      </p:cBhvr>
                                      <p:to>
                                        <p:strVal val="visible"/>
                                      </p:to>
                                    </p:set>
                                    <p:animEffect filter="fade" transition="in">
                                      <p:cBhvr>
                                        <p:cTn dur="500"/>
                                        <p:tgtEl>
                                          <p:spTgt spid="48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8"/>
                                        </p:tgtEl>
                                        <p:attrNameLst>
                                          <p:attrName>style.visibility</p:attrName>
                                        </p:attrNameLst>
                                      </p:cBhvr>
                                      <p:to>
                                        <p:strVal val="visible"/>
                                      </p:to>
                                    </p:set>
                                    <p:animEffect filter="fade" transition="in">
                                      <p:cBhvr>
                                        <p:cTn dur="500"/>
                                        <p:tgtEl>
                                          <p:spTgt spid="4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3"/>
                                        </p:tgtEl>
                                        <p:attrNameLst>
                                          <p:attrName>style.visibility</p:attrName>
                                        </p:attrNameLst>
                                      </p:cBhvr>
                                      <p:to>
                                        <p:strVal val="visible"/>
                                      </p:to>
                                    </p:set>
                                    <p:animEffect filter="fade" transition="in">
                                      <p:cBhvr>
                                        <p:cTn dur="500"/>
                                        <p:tgtEl>
                                          <p:spTgt spid="48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9"/>
                                        </p:tgtEl>
                                        <p:attrNameLst>
                                          <p:attrName>style.visibility</p:attrName>
                                        </p:attrNameLst>
                                      </p:cBhvr>
                                      <p:to>
                                        <p:strVal val="visible"/>
                                      </p:to>
                                    </p:set>
                                    <p:animEffect filter="fade" transition="in">
                                      <p:cBhvr>
                                        <p:cTn dur="500"/>
                                        <p:tgtEl>
                                          <p:spTgt spid="4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8"/>
                                        </p:tgtEl>
                                        <p:attrNameLst>
                                          <p:attrName>style.visibility</p:attrName>
                                        </p:attrNameLst>
                                      </p:cBhvr>
                                      <p:to>
                                        <p:strVal val="visible"/>
                                      </p:to>
                                    </p:set>
                                    <p:animEffect filter="fade" transition="in">
                                      <p:cBhvr>
                                        <p:cTn dur="500"/>
                                        <p:tgtEl>
                                          <p:spTgt spid="48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0"/>
                                        </p:tgtEl>
                                        <p:attrNameLst>
                                          <p:attrName>style.visibility</p:attrName>
                                        </p:attrNameLst>
                                      </p:cBhvr>
                                      <p:to>
                                        <p:strVal val="visible"/>
                                      </p:to>
                                    </p:set>
                                    <p:animEffect filter="fade" transition="in">
                                      <p:cBhvr>
                                        <p:cTn dur="500"/>
                                        <p:tgtEl>
                                          <p:spTgt spid="4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3"/>
                                        </p:tgtEl>
                                        <p:attrNameLst>
                                          <p:attrName>style.visibility</p:attrName>
                                        </p:attrNameLst>
                                      </p:cBhvr>
                                      <p:to>
                                        <p:strVal val="visible"/>
                                      </p:to>
                                    </p:set>
                                    <p:animEffect filter="fade" transition="in">
                                      <p:cBhvr>
                                        <p:cTn dur="500"/>
                                        <p:tgtEl>
                                          <p:spTgt spid="4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89"/>
                                        </p:tgtEl>
                                        <p:attrNameLst>
                                          <p:attrName>style.visibility</p:attrName>
                                        </p:attrNameLst>
                                      </p:cBhvr>
                                      <p:to>
                                        <p:strVal val="visible"/>
                                      </p:to>
                                    </p:set>
                                    <p:anim calcmode="lin" valueType="num">
                                      <p:cBhvr additive="base">
                                        <p:cTn dur="500"/>
                                        <p:tgtEl>
                                          <p:spTgt spid="48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2"/>
                                        </p:tgtEl>
                                        <p:attrNameLst>
                                          <p:attrName>style.visibility</p:attrName>
                                        </p:attrNameLst>
                                      </p:cBhvr>
                                      <p:to>
                                        <p:strVal val="visible"/>
                                      </p:to>
                                    </p:set>
                                    <p:animEffect filter="fade" transition="in">
                                      <p:cBhvr>
                                        <p:cTn dur="500"/>
                                        <p:tgtEl>
                                          <p:spTgt spid="4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5"/>
                                        </p:tgtEl>
                                        <p:attrNameLst>
                                          <p:attrName>style.visibility</p:attrName>
                                        </p:attrNameLst>
                                      </p:cBhvr>
                                      <p:to>
                                        <p:strVal val="visible"/>
                                      </p:to>
                                    </p:set>
                                    <p:animEffect filter="fade" transition="in">
                                      <p:cBhvr>
                                        <p:cTn dur="500"/>
                                        <p:tgtEl>
                                          <p:spTgt spid="48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6"/>
                                        </p:tgtEl>
                                        <p:attrNameLst>
                                          <p:attrName>style.visibility</p:attrName>
                                        </p:attrNameLst>
                                      </p:cBhvr>
                                      <p:to>
                                        <p:strVal val="visible"/>
                                      </p:to>
                                    </p:set>
                                    <p:animEffect filter="fade" transition="in">
                                      <p:cBhvr>
                                        <p:cTn dur="500"/>
                                        <p:tgtEl>
                                          <p:spTgt spid="4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5"/>
                                        </p:tgtEl>
                                        <p:attrNameLst>
                                          <p:attrName>style.visibility</p:attrName>
                                        </p:attrNameLst>
                                      </p:cBhvr>
                                      <p:to>
                                        <p:strVal val="visible"/>
                                      </p:to>
                                    </p:set>
                                    <p:animEffect filter="fade" transition="in">
                                      <p:cBhvr>
                                        <p:cTn dur="500"/>
                                        <p:tgtEl>
                                          <p:spTgt spid="4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1"/>
                                        </p:tgtEl>
                                        <p:attrNameLst>
                                          <p:attrName>style.visibility</p:attrName>
                                        </p:attrNameLst>
                                      </p:cBhvr>
                                      <p:to>
                                        <p:strVal val="visible"/>
                                      </p:to>
                                    </p:set>
                                    <p:animEffect filter="fade" transition="in">
                                      <p:cBhvr>
                                        <p:cTn dur="500"/>
                                        <p:tgtEl>
                                          <p:spTgt spid="48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3"/>
                                        </p:tgtEl>
                                        <p:attrNameLst>
                                          <p:attrName>style.visibility</p:attrName>
                                        </p:attrNameLst>
                                      </p:cBhvr>
                                      <p:to>
                                        <p:strVal val="visible"/>
                                      </p:to>
                                    </p:set>
                                    <p:animEffect filter="fade" transition="in">
                                      <p:cBhvr>
                                        <p:cTn dur="500"/>
                                        <p:tgtEl>
                                          <p:spTgt spid="48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84"/>
                                        </p:tgtEl>
                                        <p:attrNameLst>
                                          <p:attrName>style.visibility</p:attrName>
                                        </p:attrNameLst>
                                      </p:cBhvr>
                                      <p:to>
                                        <p:strVal val="visible"/>
                                      </p:to>
                                    </p:set>
                                    <p:animEffect filter="fade" transition="in">
                                      <p:cBhvr>
                                        <p:cTn dur="500"/>
                                        <p:tgtEl>
                                          <p:spTgt spid="4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5" name="Shape 4895"/>
        <p:cNvGrpSpPr/>
        <p:nvPr/>
      </p:nvGrpSpPr>
      <p:grpSpPr>
        <a:xfrm>
          <a:off x="0" y="0"/>
          <a:ext cx="0" cy="0"/>
          <a:chOff x="0" y="0"/>
          <a:chExt cx="0" cy="0"/>
        </a:xfrm>
      </p:grpSpPr>
      <p:sp>
        <p:nvSpPr>
          <p:cNvPr id="4896" name="Google Shape;4896;p690"/>
          <p:cNvSpPr/>
          <p:nvPr/>
        </p:nvSpPr>
        <p:spPr>
          <a:xfrm>
            <a:off x="1066800" y="13144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PIZZA		           0	1	 2	  3   4</a:t>
            </a:r>
            <a:endParaRPr b="1" i="0" sz="2000" u="none" cap="none" strike="noStrike">
              <a:solidFill>
                <a:schemeClr val="dk1"/>
              </a:solidFill>
              <a:latin typeface="Arial"/>
              <a:ea typeface="Arial"/>
              <a:cs typeface="Arial"/>
              <a:sym typeface="Arial"/>
            </a:endParaRPr>
          </a:p>
        </p:txBody>
      </p:sp>
      <p:sp>
        <p:nvSpPr>
          <p:cNvPr id="4897" name="Google Shape;4897;p690"/>
          <p:cNvSpPr/>
          <p:nvPr/>
        </p:nvSpPr>
        <p:spPr>
          <a:xfrm>
            <a:off x="1066800" y="9715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CALZONES	       4	3	 2	  1   0</a:t>
            </a:r>
            <a:endParaRPr b="1" i="0" sz="2000" u="none" cap="none" strike="noStrike">
              <a:solidFill>
                <a:schemeClr val="dk1"/>
              </a:solidFill>
              <a:latin typeface="Arial"/>
              <a:ea typeface="Arial"/>
              <a:cs typeface="Arial"/>
              <a:sym typeface="Arial"/>
            </a:endParaRPr>
          </a:p>
        </p:txBody>
      </p:sp>
      <p:sp>
        <p:nvSpPr>
          <p:cNvPr id="4898" name="Google Shape;4898;p690"/>
          <p:cNvSpPr/>
          <p:nvPr/>
        </p:nvSpPr>
        <p:spPr>
          <a:xfrm>
            <a:off x="228600" y="1885950"/>
            <a:ext cx="8915400" cy="18969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List the Opportunity Cost of moving from a-b, b-c, c-d, and d-e.</a:t>
            </a:r>
            <a:endParaRPr b="1" i="0" sz="3200" u="none" cap="none" strike="noStrike">
              <a:solidFill>
                <a:srgbClr val="99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990000"/>
              </a:buClr>
              <a:buSzPts val="3200"/>
              <a:buFont typeface="Times New Roman"/>
              <a:buChar char="•"/>
            </a:pPr>
            <a:r>
              <a:rPr b="1" i="0" lang="zh-CN" sz="3200" u="none" cap="none" strike="noStrike">
                <a:solidFill>
                  <a:srgbClr val="990000"/>
                </a:solidFill>
                <a:latin typeface="Times New Roman"/>
                <a:ea typeface="Times New Roman"/>
                <a:cs typeface="Times New Roman"/>
                <a:sym typeface="Times New Roman"/>
              </a:rPr>
              <a:t>Constant Opportunity Cost</a:t>
            </a:r>
            <a:r>
              <a:rPr b="1" i="0" lang="zh-CN" sz="3200" u="none" cap="none" strike="noStrike">
                <a:solidFill>
                  <a:srgbClr val="000099"/>
                </a:solidFill>
                <a:latin typeface="Times New Roman"/>
                <a:ea typeface="Times New Roman"/>
                <a:cs typeface="Times New Roman"/>
                <a:sym typeface="Times New Roman"/>
              </a:rPr>
              <a:t>- Resources are easily adaptable for producing either good.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Result is a straight line PPC (not common)</a:t>
            </a:r>
            <a:endParaRPr b="0" i="0" sz="1400" u="none" cap="none" strike="noStrike">
              <a:solidFill>
                <a:srgbClr val="000000"/>
              </a:solidFill>
              <a:latin typeface="Arial"/>
              <a:ea typeface="Arial"/>
              <a:cs typeface="Arial"/>
              <a:sym typeface="Arial"/>
            </a:endParaRPr>
          </a:p>
        </p:txBody>
      </p:sp>
      <p:sp>
        <p:nvSpPr>
          <p:cNvPr id="4899" name="Google Shape;4899;p690"/>
          <p:cNvSpPr/>
          <p:nvPr/>
        </p:nvSpPr>
        <p:spPr>
          <a:xfrm>
            <a:off x="152400" y="57150"/>
            <a:ext cx="5330171" cy="317909"/>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900" name="Google Shape;4900;p690"/>
          <p:cNvSpPr/>
          <p:nvPr/>
        </p:nvSpPr>
        <p:spPr>
          <a:xfrm>
            <a:off x="1066800" y="571500"/>
            <a:ext cx="72390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		</a:t>
            </a:r>
            <a:r>
              <a:rPr b="1" i="0" lang="zh-CN" sz="2800" u="none" cap="none" strike="noStrike">
                <a:solidFill>
                  <a:srgbClr val="000099"/>
                </a:solidFill>
                <a:latin typeface="Arial"/>
                <a:ea typeface="Arial"/>
                <a:cs typeface="Arial"/>
                <a:sym typeface="Arial"/>
              </a:rPr>
              <a:t>	                  A	B	 C	  D    E</a:t>
            </a:r>
            <a:endParaRPr b="1" i="0" sz="1800" u="none" cap="none" strike="noStrike">
              <a:solidFill>
                <a:srgbClr val="000099"/>
              </a:solidFill>
              <a:latin typeface="Arial"/>
              <a:ea typeface="Arial"/>
              <a:cs typeface="Arial"/>
              <a:sym typeface="Arial"/>
            </a:endParaRPr>
          </a:p>
        </p:txBody>
      </p:sp>
      <p:sp>
        <p:nvSpPr>
          <p:cNvPr id="4901" name="Google Shape;4901;p690"/>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cartoon_pizza" id="4902" name="Google Shape;4902;p690"/>
          <p:cNvPicPr preferRelativeResize="0"/>
          <p:nvPr/>
        </p:nvPicPr>
        <p:blipFill rotWithShape="1">
          <a:blip r:embed="rId3">
            <a:alphaModFix/>
          </a:blip>
          <a:srcRect b="0" l="0" r="0" t="0"/>
          <a:stretch/>
        </p:blipFill>
        <p:spPr>
          <a:xfrm>
            <a:off x="4572000" y="3771900"/>
            <a:ext cx="1828800" cy="1245300"/>
          </a:xfrm>
          <a:prstGeom prst="rect">
            <a:avLst/>
          </a:prstGeom>
          <a:noFill/>
          <a:ln>
            <a:noFill/>
          </a:ln>
        </p:spPr>
      </p:pic>
      <p:pic>
        <p:nvPicPr>
          <p:cNvPr descr="calzone_photosculpture-p153041851095598963tro3_210" id="4903" name="Google Shape;4903;p690"/>
          <p:cNvPicPr preferRelativeResize="0"/>
          <p:nvPr/>
        </p:nvPicPr>
        <p:blipFill rotWithShape="1">
          <a:blip r:embed="rId4">
            <a:alphaModFix/>
          </a:blip>
          <a:srcRect b="0" l="0" r="0" t="0"/>
          <a:stretch/>
        </p:blipFill>
        <p:spPr>
          <a:xfrm>
            <a:off x="2438400" y="3814763"/>
            <a:ext cx="1329000" cy="13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0"/>
                                        </p:tgtEl>
                                        <p:attrNameLst>
                                          <p:attrName>style.visibility</p:attrName>
                                        </p:attrNameLst>
                                      </p:cBhvr>
                                      <p:to>
                                        <p:strVal val="visible"/>
                                      </p:to>
                                    </p:set>
                                    <p:animEffect filter="fade" transition="in">
                                      <p:cBhvr>
                                        <p:cTn dur="500"/>
                                        <p:tgtEl>
                                          <p:spTgt spid="4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7"/>
                                        </p:tgtEl>
                                        <p:attrNameLst>
                                          <p:attrName>style.visibility</p:attrName>
                                        </p:attrNameLst>
                                      </p:cBhvr>
                                      <p:to>
                                        <p:strVal val="visible"/>
                                      </p:to>
                                    </p:set>
                                    <p:animEffect filter="fade" transition="in">
                                      <p:cBhvr>
                                        <p:cTn dur="500"/>
                                        <p:tgtEl>
                                          <p:spTgt spid="4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6"/>
                                        </p:tgtEl>
                                        <p:attrNameLst>
                                          <p:attrName>style.visibility</p:attrName>
                                        </p:attrNameLst>
                                      </p:cBhvr>
                                      <p:to>
                                        <p:strVal val="visible"/>
                                      </p:to>
                                    </p:set>
                                    <p:animEffect filter="fade" transition="in">
                                      <p:cBhvr>
                                        <p:cTn dur="500"/>
                                        <p:tgtEl>
                                          <p:spTgt spid="4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8">
                                            <p:txEl>
                                              <p:pRg end="0" st="0"/>
                                            </p:txEl>
                                          </p:spTgt>
                                        </p:tgtEl>
                                        <p:attrNameLst>
                                          <p:attrName>style.visibility</p:attrName>
                                        </p:attrNameLst>
                                      </p:cBhvr>
                                      <p:to>
                                        <p:strVal val="visible"/>
                                      </p:to>
                                    </p:set>
                                    <p:animEffect filter="fade" transition="in">
                                      <p:cBhvr>
                                        <p:cTn dur="500"/>
                                        <p:tgtEl>
                                          <p:spTgt spid="48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8">
                                            <p:txEl>
                                              <p:pRg end="1" st="1"/>
                                            </p:txEl>
                                          </p:spTgt>
                                        </p:tgtEl>
                                        <p:attrNameLst>
                                          <p:attrName>style.visibility</p:attrName>
                                        </p:attrNameLst>
                                      </p:cBhvr>
                                      <p:to>
                                        <p:strVal val="visible"/>
                                      </p:to>
                                    </p:set>
                                    <p:animEffect filter="fade" transition="in">
                                      <p:cBhvr>
                                        <p:cTn dur="500"/>
                                        <p:tgtEl>
                                          <p:spTgt spid="48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8">
                                            <p:txEl>
                                              <p:pRg end="2" st="2"/>
                                            </p:txEl>
                                          </p:spTgt>
                                        </p:tgtEl>
                                        <p:attrNameLst>
                                          <p:attrName>style.visibility</p:attrName>
                                        </p:attrNameLst>
                                      </p:cBhvr>
                                      <p:to>
                                        <p:strVal val="visible"/>
                                      </p:to>
                                    </p:set>
                                    <p:animEffect filter="fade" transition="in">
                                      <p:cBhvr>
                                        <p:cTn dur="500"/>
                                        <p:tgtEl>
                                          <p:spTgt spid="489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8" name="Shape 4908"/>
        <p:cNvGrpSpPr/>
        <p:nvPr/>
      </p:nvGrpSpPr>
      <p:grpSpPr>
        <a:xfrm>
          <a:off x="0" y="0"/>
          <a:ext cx="0" cy="0"/>
          <a:chOff x="0" y="0"/>
          <a:chExt cx="0" cy="0"/>
        </a:xfrm>
      </p:grpSpPr>
      <p:sp>
        <p:nvSpPr>
          <p:cNvPr id="4909" name="Google Shape;4909;p691"/>
          <p:cNvSpPr/>
          <p:nvPr/>
        </p:nvSpPr>
        <p:spPr>
          <a:xfrm>
            <a:off x="304800" y="742950"/>
            <a:ext cx="8636451" cy="2124038"/>
          </a:xfrm>
          <a:prstGeom prst="rect">
            <a:avLst/>
          </a:prstGeom>
          <a:noFill/>
          <a:ln cap="flat" cmpd="sng" w="9525">
            <a:solidFill>
              <a:srgbClr val="000099"/>
            </a:solidFill>
            <a:prstDash val="solid"/>
            <a:round/>
            <a:headEnd len="sm" w="sm" type="none"/>
            <a:tailEnd len="sm" w="sm" type="none"/>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4 Key Assumptions Revisited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Only two goods can be produced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Full employment of resources</a:t>
            </a:r>
            <a:endParaRPr b="0" i="0" sz="14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Resources </a:t>
            </a:r>
            <a:endParaRPr b="0" i="0" sz="36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Technology</a:t>
            </a:r>
            <a:endParaRPr b="1" i="0" sz="3600" u="none" cap="none" strike="noStrike">
              <a:solidFill>
                <a:srgbClr val="009900"/>
              </a:solidFill>
              <a:latin typeface="Times New Roman"/>
              <a:ea typeface="Times New Roman"/>
              <a:cs typeface="Times New Roman"/>
              <a:sym typeface="Times New Roman"/>
            </a:endParaRPr>
          </a:p>
        </p:txBody>
      </p:sp>
      <p:sp>
        <p:nvSpPr>
          <p:cNvPr id="4910" name="Google Shape;4910;p691"/>
          <p:cNvSpPr/>
          <p:nvPr/>
        </p:nvSpPr>
        <p:spPr>
          <a:xfrm>
            <a:off x="304800" y="2800350"/>
            <a:ext cx="8458200" cy="21945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What if there is a change?</a:t>
            </a:r>
            <a:endParaRPr b="1" i="0" sz="1200" u="none" cap="none" strike="noStrike">
              <a:solidFill>
                <a:schemeClr val="dk1"/>
              </a:solidFill>
              <a:latin typeface="Times New Roman"/>
              <a:ea typeface="Times New Roman"/>
              <a:cs typeface="Times New Roman"/>
              <a:sym typeface="Times New Roman"/>
            </a:endParaRPr>
          </a:p>
          <a:p>
            <a:pPr indent="-457200" lvl="0" marL="457200" marR="0" rtl="0" algn="ctr">
              <a:lnSpc>
                <a:spcPct val="100000"/>
              </a:lnSpc>
              <a:spcBef>
                <a:spcPts val="0"/>
              </a:spcBef>
              <a:spcAft>
                <a:spcPts val="0"/>
              </a:spcAft>
              <a:buClr>
                <a:srgbClr val="000000"/>
              </a:buClr>
              <a:buSzPts val="4800"/>
              <a:buFont typeface="Arial"/>
              <a:buNone/>
            </a:pPr>
            <a:r>
              <a:rPr b="1" i="0" lang="zh-CN" sz="4800" u="none" cap="none" strike="noStrike">
                <a:solidFill>
                  <a:srgbClr val="990000"/>
                </a:solidFill>
                <a:latin typeface="Times New Roman"/>
                <a:ea typeface="Times New Roman"/>
                <a:cs typeface="Times New Roman"/>
                <a:sym typeface="Times New Roman"/>
              </a:rPr>
              <a:t>3 Shifters of the PPC</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1. Change in resource quantity or quality </a:t>
            </a:r>
            <a:r>
              <a:rPr b="1" i="0" lang="zh-CN" sz="2400" u="none" cap="none" strike="noStrike">
                <a:solidFill>
                  <a:srgbClr val="000099"/>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2. Change in Technology</a:t>
            </a:r>
            <a:endParaRPr b="1" i="0" sz="2400" u="none" cap="none" strike="noStrike">
              <a:solidFill>
                <a:srgbClr val="000099"/>
              </a:solidFill>
              <a:latin typeface="Times New Roman"/>
              <a:ea typeface="Times New Roman"/>
              <a:cs typeface="Times New Roman"/>
              <a:sym typeface="Times New Roman"/>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3. Change in Trade</a:t>
            </a:r>
            <a:endParaRPr b="1" i="0" sz="3400" u="none" cap="none" strike="noStrike">
              <a:solidFill>
                <a:srgbClr val="000099"/>
              </a:solidFill>
              <a:latin typeface="Times New Roman"/>
              <a:ea typeface="Times New Roman"/>
              <a:cs typeface="Times New Roman"/>
              <a:sym typeface="Times New Roman"/>
            </a:endParaRPr>
          </a:p>
        </p:txBody>
      </p:sp>
      <p:sp>
        <p:nvSpPr>
          <p:cNvPr id="4911" name="Google Shape;4911;p691"/>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912" name="Google Shape;4912;p691"/>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0" st="0"/>
                                            </p:txEl>
                                          </p:spTgt>
                                        </p:tgtEl>
                                        <p:attrNameLst>
                                          <p:attrName>style.visibility</p:attrName>
                                        </p:attrNameLst>
                                      </p:cBhvr>
                                      <p:to>
                                        <p:strVal val="visible"/>
                                      </p:to>
                                    </p:set>
                                    <p:animEffect filter="fade" transition="in">
                                      <p:cBhvr>
                                        <p:cTn dur="500"/>
                                        <p:tgtEl>
                                          <p:spTgt spid="49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1" st="1"/>
                                            </p:txEl>
                                          </p:spTgt>
                                        </p:tgtEl>
                                        <p:attrNameLst>
                                          <p:attrName>style.visibility</p:attrName>
                                        </p:attrNameLst>
                                      </p:cBhvr>
                                      <p:to>
                                        <p:strVal val="visible"/>
                                      </p:to>
                                    </p:set>
                                    <p:animEffect filter="fade" transition="in">
                                      <p:cBhvr>
                                        <p:cTn dur="500"/>
                                        <p:tgtEl>
                                          <p:spTgt spid="49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2" st="2"/>
                                            </p:txEl>
                                          </p:spTgt>
                                        </p:tgtEl>
                                        <p:attrNameLst>
                                          <p:attrName>style.visibility</p:attrName>
                                        </p:attrNameLst>
                                      </p:cBhvr>
                                      <p:to>
                                        <p:strVal val="visible"/>
                                      </p:to>
                                    </p:set>
                                    <p:animEffect filter="fade" transition="in">
                                      <p:cBhvr>
                                        <p:cTn dur="500"/>
                                        <p:tgtEl>
                                          <p:spTgt spid="49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3" st="3"/>
                                            </p:txEl>
                                          </p:spTgt>
                                        </p:tgtEl>
                                        <p:attrNameLst>
                                          <p:attrName>style.visibility</p:attrName>
                                        </p:attrNameLst>
                                      </p:cBhvr>
                                      <p:to>
                                        <p:strVal val="visible"/>
                                      </p:to>
                                    </p:set>
                                    <p:animEffect filter="fade" transition="in">
                                      <p:cBhvr>
                                        <p:cTn dur="500"/>
                                        <p:tgtEl>
                                          <p:spTgt spid="49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4" st="4"/>
                                            </p:txEl>
                                          </p:spTgt>
                                        </p:tgtEl>
                                        <p:attrNameLst>
                                          <p:attrName>style.visibility</p:attrName>
                                        </p:attrNameLst>
                                      </p:cBhvr>
                                      <p:to>
                                        <p:strVal val="visible"/>
                                      </p:to>
                                    </p:set>
                                    <p:animEffect filter="fade" transition="in">
                                      <p:cBhvr>
                                        <p:cTn dur="500"/>
                                        <p:tgtEl>
                                          <p:spTgt spid="49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0" st="0"/>
                                            </p:txEl>
                                          </p:spTgt>
                                        </p:tgtEl>
                                        <p:attrNameLst>
                                          <p:attrName>style.visibility</p:attrName>
                                        </p:attrNameLst>
                                      </p:cBhvr>
                                      <p:to>
                                        <p:strVal val="visible"/>
                                      </p:to>
                                    </p:set>
                                    <p:animEffect filter="fade" transition="in">
                                      <p:cBhvr>
                                        <p:cTn dur="500"/>
                                        <p:tgtEl>
                                          <p:spTgt spid="49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1" st="1"/>
                                            </p:txEl>
                                          </p:spTgt>
                                        </p:tgtEl>
                                        <p:attrNameLst>
                                          <p:attrName>style.visibility</p:attrName>
                                        </p:attrNameLst>
                                      </p:cBhvr>
                                      <p:to>
                                        <p:strVal val="visible"/>
                                      </p:to>
                                    </p:set>
                                    <p:animEffect filter="fade" transition="in">
                                      <p:cBhvr>
                                        <p:cTn dur="500"/>
                                        <p:tgtEl>
                                          <p:spTgt spid="49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2" st="2"/>
                                            </p:txEl>
                                          </p:spTgt>
                                        </p:tgtEl>
                                        <p:attrNameLst>
                                          <p:attrName>style.visibility</p:attrName>
                                        </p:attrNameLst>
                                      </p:cBhvr>
                                      <p:to>
                                        <p:strVal val="visible"/>
                                      </p:to>
                                    </p:set>
                                    <p:animEffect filter="fade" transition="in">
                                      <p:cBhvr>
                                        <p:cTn dur="500"/>
                                        <p:tgtEl>
                                          <p:spTgt spid="49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3" st="3"/>
                                            </p:txEl>
                                          </p:spTgt>
                                        </p:tgtEl>
                                        <p:attrNameLst>
                                          <p:attrName>style.visibility</p:attrName>
                                        </p:attrNameLst>
                                      </p:cBhvr>
                                      <p:to>
                                        <p:strVal val="visible"/>
                                      </p:to>
                                    </p:set>
                                    <p:animEffect filter="fade" transition="in">
                                      <p:cBhvr>
                                        <p:cTn dur="500"/>
                                        <p:tgtEl>
                                          <p:spTgt spid="49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4" st="4"/>
                                            </p:txEl>
                                          </p:spTgt>
                                        </p:tgtEl>
                                        <p:attrNameLst>
                                          <p:attrName>style.visibility</p:attrName>
                                        </p:attrNameLst>
                                      </p:cBhvr>
                                      <p:to>
                                        <p:strVal val="visible"/>
                                      </p:to>
                                    </p:set>
                                    <p:animEffect filter="fade" transition="in">
                                      <p:cBhvr>
                                        <p:cTn dur="500"/>
                                        <p:tgtEl>
                                          <p:spTgt spid="49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7" name="Shape 4917"/>
        <p:cNvGrpSpPr/>
        <p:nvPr/>
      </p:nvGrpSpPr>
      <p:grpSpPr>
        <a:xfrm>
          <a:off x="0" y="0"/>
          <a:ext cx="0" cy="0"/>
          <a:chOff x="0" y="0"/>
          <a:chExt cx="0" cy="0"/>
        </a:xfrm>
      </p:grpSpPr>
      <p:sp>
        <p:nvSpPr>
          <p:cNvPr id="4918" name="Google Shape;4918;p692"/>
          <p:cNvSpPr/>
          <p:nvPr/>
        </p:nvSpPr>
        <p:spPr>
          <a:xfrm>
            <a:off x="5562600" y="2343150"/>
            <a:ext cx="2057400" cy="17311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19" name="Google Shape;4919;p692"/>
          <p:cNvSpPr/>
          <p:nvPr/>
        </p:nvSpPr>
        <p:spPr>
          <a:xfrm>
            <a:off x="957263" y="2394347"/>
            <a:ext cx="1304910" cy="16906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20" name="Google Shape;4920;p692"/>
          <p:cNvSpPr/>
          <p:nvPr/>
        </p:nvSpPr>
        <p:spPr>
          <a:xfrm>
            <a:off x="228600" y="1200150"/>
            <a:ext cx="41736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Canada – Favors Consumer Goods</a:t>
            </a:r>
            <a:endParaRPr b="0" i="0" sz="1400" u="none" cap="none" strike="noStrike">
              <a:solidFill>
                <a:srgbClr val="000000"/>
              </a:solidFill>
              <a:latin typeface="Arial"/>
              <a:ea typeface="Arial"/>
              <a:cs typeface="Arial"/>
              <a:sym typeface="Arial"/>
            </a:endParaRPr>
          </a:p>
        </p:txBody>
      </p:sp>
      <p:sp>
        <p:nvSpPr>
          <p:cNvPr id="4921" name="Google Shape;4921;p692"/>
          <p:cNvSpPr/>
          <p:nvPr/>
        </p:nvSpPr>
        <p:spPr>
          <a:xfrm>
            <a:off x="4876800" y="1200150"/>
            <a:ext cx="40845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Cuba – Favors Capital Goods</a:t>
            </a:r>
            <a:endParaRPr b="0" i="0" sz="1400" u="none" cap="none" strike="noStrike">
              <a:solidFill>
                <a:srgbClr val="000000"/>
              </a:solidFill>
              <a:latin typeface="Arial"/>
              <a:ea typeface="Arial"/>
              <a:cs typeface="Arial"/>
              <a:sym typeface="Arial"/>
            </a:endParaRPr>
          </a:p>
        </p:txBody>
      </p:sp>
      <p:sp>
        <p:nvSpPr>
          <p:cNvPr id="4922" name="Google Shape;4922;p692"/>
          <p:cNvSpPr/>
          <p:nvPr/>
        </p:nvSpPr>
        <p:spPr>
          <a:xfrm>
            <a:off x="976313" y="2647950"/>
            <a:ext cx="852498" cy="144423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23" name="Google Shape;4923;p692"/>
          <p:cNvGrpSpPr/>
          <p:nvPr/>
        </p:nvGrpSpPr>
        <p:grpSpPr>
          <a:xfrm>
            <a:off x="922338" y="2349103"/>
            <a:ext cx="2857500" cy="1785937"/>
            <a:chOff x="1353" y="2216"/>
            <a:chExt cx="1800" cy="1500"/>
          </a:xfrm>
        </p:grpSpPr>
        <p:cxnSp>
          <p:nvCxnSpPr>
            <p:cNvPr id="4924" name="Google Shape;4924;p692"/>
            <p:cNvCxnSpPr/>
            <p:nvPr/>
          </p:nvCxnSpPr>
          <p:spPr>
            <a:xfrm>
              <a:off x="1373" y="2216"/>
              <a:ext cx="0" cy="1500"/>
            </a:xfrm>
            <a:prstGeom prst="straightConnector1">
              <a:avLst/>
            </a:prstGeom>
            <a:noFill/>
            <a:ln cap="flat" cmpd="sng" w="50800">
              <a:solidFill>
                <a:srgbClr val="000000"/>
              </a:solidFill>
              <a:prstDash val="solid"/>
              <a:round/>
              <a:headEnd len="sm" w="sm" type="none"/>
              <a:tailEnd len="sm" w="sm" type="none"/>
            </a:ln>
          </p:spPr>
        </p:cxnSp>
        <p:cxnSp>
          <p:nvCxnSpPr>
            <p:cNvPr id="4925" name="Google Shape;4925;p692"/>
            <p:cNvCxnSpPr/>
            <p:nvPr/>
          </p:nvCxnSpPr>
          <p:spPr>
            <a:xfrm>
              <a:off x="1353" y="3683"/>
              <a:ext cx="1800" cy="0"/>
            </a:xfrm>
            <a:prstGeom prst="straightConnector1">
              <a:avLst/>
            </a:prstGeom>
            <a:noFill/>
            <a:ln cap="flat" cmpd="sng" w="50800">
              <a:solidFill>
                <a:srgbClr val="000000"/>
              </a:solidFill>
              <a:prstDash val="solid"/>
              <a:round/>
              <a:headEnd len="sm" w="sm" type="none"/>
              <a:tailEnd len="sm" w="sm" type="none"/>
            </a:ln>
          </p:spPr>
        </p:cxnSp>
      </p:grpSp>
      <p:sp>
        <p:nvSpPr>
          <p:cNvPr id="4926" name="Google Shape;4926;p692"/>
          <p:cNvSpPr/>
          <p:nvPr/>
        </p:nvSpPr>
        <p:spPr>
          <a:xfrm>
            <a:off x="825500" y="4114800"/>
            <a:ext cx="25689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927" name="Google Shape;4927;p692"/>
          <p:cNvSpPr/>
          <p:nvPr/>
        </p:nvSpPr>
        <p:spPr>
          <a:xfrm rot="-5400000">
            <a:off x="-91750" y="2877769"/>
            <a:ext cx="1618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928" name="Google Shape;4928;p692"/>
          <p:cNvSpPr/>
          <p:nvPr/>
        </p:nvSpPr>
        <p:spPr>
          <a:xfrm>
            <a:off x="1822450" y="21526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sp>
        <p:nvSpPr>
          <p:cNvPr id="4929" name="Google Shape;4929;p692"/>
          <p:cNvSpPr/>
          <p:nvPr/>
        </p:nvSpPr>
        <p:spPr>
          <a:xfrm>
            <a:off x="2625725" y="2788444"/>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30" name="Google Shape;4930;p692"/>
          <p:cNvCxnSpPr/>
          <p:nvPr/>
        </p:nvCxnSpPr>
        <p:spPr>
          <a:xfrm flipH="1">
            <a:off x="2082838" y="3088481"/>
            <a:ext cx="528600" cy="93000"/>
          </a:xfrm>
          <a:prstGeom prst="straightConnector1">
            <a:avLst/>
          </a:prstGeom>
          <a:noFill/>
          <a:ln cap="flat" cmpd="sng" w="25400">
            <a:solidFill>
              <a:schemeClr val="dk1"/>
            </a:solidFill>
            <a:prstDash val="solid"/>
            <a:round/>
            <a:headEnd len="sm" w="sm" type="none"/>
            <a:tailEnd len="sm" w="sm" type="triangle"/>
          </a:ln>
        </p:spPr>
      </p:cxnSp>
      <p:cxnSp>
        <p:nvCxnSpPr>
          <p:cNvPr id="4931" name="Google Shape;4931;p692"/>
          <p:cNvCxnSpPr/>
          <p:nvPr/>
        </p:nvCxnSpPr>
        <p:spPr>
          <a:xfrm flipH="1">
            <a:off x="1293688" y="2462213"/>
            <a:ext cx="498600" cy="261900"/>
          </a:xfrm>
          <a:prstGeom prst="straightConnector1">
            <a:avLst/>
          </a:prstGeom>
          <a:noFill/>
          <a:ln cap="flat" cmpd="sng" w="19050">
            <a:solidFill>
              <a:srgbClr val="000000"/>
            </a:solidFill>
            <a:prstDash val="solid"/>
            <a:round/>
            <a:headEnd len="sm" w="sm" type="none"/>
            <a:tailEnd len="sm" w="sm" type="triangle"/>
          </a:ln>
        </p:spPr>
      </p:cxnSp>
      <p:sp>
        <p:nvSpPr>
          <p:cNvPr id="4932" name="Google Shape;4932;p692"/>
          <p:cNvSpPr/>
          <p:nvPr/>
        </p:nvSpPr>
        <p:spPr>
          <a:xfrm>
            <a:off x="5572125" y="2613422"/>
            <a:ext cx="922320" cy="148235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33" name="Google Shape;4933;p692"/>
          <p:cNvGrpSpPr/>
          <p:nvPr/>
        </p:nvGrpSpPr>
        <p:grpSpPr>
          <a:xfrm>
            <a:off x="5513388" y="2353866"/>
            <a:ext cx="2857500" cy="1785938"/>
            <a:chOff x="3682" y="2222"/>
            <a:chExt cx="1800" cy="1500"/>
          </a:xfrm>
        </p:grpSpPr>
        <p:cxnSp>
          <p:nvCxnSpPr>
            <p:cNvPr id="4934" name="Google Shape;4934;p692"/>
            <p:cNvCxnSpPr/>
            <p:nvPr/>
          </p:nvCxnSpPr>
          <p:spPr>
            <a:xfrm>
              <a:off x="3702" y="2222"/>
              <a:ext cx="0" cy="1500"/>
            </a:xfrm>
            <a:prstGeom prst="straightConnector1">
              <a:avLst/>
            </a:prstGeom>
            <a:noFill/>
            <a:ln cap="flat" cmpd="sng" w="50800">
              <a:solidFill>
                <a:srgbClr val="000000"/>
              </a:solidFill>
              <a:prstDash val="solid"/>
              <a:round/>
              <a:headEnd len="sm" w="sm" type="none"/>
              <a:tailEnd len="sm" w="sm" type="none"/>
            </a:ln>
          </p:spPr>
        </p:cxnSp>
        <p:cxnSp>
          <p:nvCxnSpPr>
            <p:cNvPr id="4935" name="Google Shape;4935;p692"/>
            <p:cNvCxnSpPr/>
            <p:nvPr/>
          </p:nvCxnSpPr>
          <p:spPr>
            <a:xfrm>
              <a:off x="3682" y="3689"/>
              <a:ext cx="1800" cy="0"/>
            </a:xfrm>
            <a:prstGeom prst="straightConnector1">
              <a:avLst/>
            </a:prstGeom>
            <a:noFill/>
            <a:ln cap="flat" cmpd="sng" w="50800">
              <a:solidFill>
                <a:srgbClr val="000000"/>
              </a:solidFill>
              <a:prstDash val="solid"/>
              <a:round/>
              <a:headEnd len="sm" w="sm" type="none"/>
              <a:tailEnd len="sm" w="sm" type="none"/>
            </a:ln>
          </p:spPr>
        </p:cxnSp>
      </p:grpSp>
      <p:sp>
        <p:nvSpPr>
          <p:cNvPr id="4936" name="Google Shape;4936;p692"/>
          <p:cNvSpPr/>
          <p:nvPr/>
        </p:nvSpPr>
        <p:spPr>
          <a:xfrm>
            <a:off x="5473700" y="4114800"/>
            <a:ext cx="2456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937" name="Google Shape;4937;p692"/>
          <p:cNvSpPr/>
          <p:nvPr/>
        </p:nvSpPr>
        <p:spPr>
          <a:xfrm rot="-5400000">
            <a:off x="4324975" y="3117397"/>
            <a:ext cx="1846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938" name="Google Shape;4938;p692"/>
          <p:cNvSpPr/>
          <p:nvPr/>
        </p:nvSpPr>
        <p:spPr>
          <a:xfrm>
            <a:off x="7656513" y="2286000"/>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39" name="Google Shape;4939;p692"/>
          <p:cNvCxnSpPr/>
          <p:nvPr/>
        </p:nvCxnSpPr>
        <p:spPr>
          <a:xfrm flipH="1">
            <a:off x="7239038" y="2857500"/>
            <a:ext cx="528600" cy="93000"/>
          </a:xfrm>
          <a:prstGeom prst="straightConnector1">
            <a:avLst/>
          </a:prstGeom>
          <a:noFill/>
          <a:ln cap="flat" cmpd="sng" w="25400">
            <a:solidFill>
              <a:schemeClr val="dk1"/>
            </a:solidFill>
            <a:prstDash val="solid"/>
            <a:round/>
            <a:headEnd len="sm" w="sm" type="none"/>
            <a:tailEnd len="sm" w="sm" type="triangle"/>
          </a:ln>
        </p:spPr>
      </p:cxnSp>
      <p:sp>
        <p:nvSpPr>
          <p:cNvPr id="4940" name="Google Shape;4940;p692"/>
          <p:cNvSpPr/>
          <p:nvPr/>
        </p:nvSpPr>
        <p:spPr>
          <a:xfrm>
            <a:off x="7693025" y="32575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41" name="Google Shape;4941;p692"/>
          <p:cNvCxnSpPr/>
          <p:nvPr/>
        </p:nvCxnSpPr>
        <p:spPr>
          <a:xfrm flipH="1">
            <a:off x="6496200" y="3600450"/>
            <a:ext cx="1355560" cy="21349"/>
          </a:xfrm>
          <a:prstGeom prst="straightConnector1">
            <a:avLst/>
          </a:prstGeom>
          <a:noFill/>
          <a:ln cap="flat" cmpd="sng" w="19050">
            <a:solidFill>
              <a:srgbClr val="000000"/>
            </a:solidFill>
            <a:prstDash val="solid"/>
            <a:round/>
            <a:headEnd len="sm" w="sm" type="none"/>
            <a:tailEnd len="sm" w="sm" type="triangle"/>
          </a:ln>
        </p:spPr>
      </p:cxnSp>
      <p:sp>
        <p:nvSpPr>
          <p:cNvPr id="4942" name="Google Shape;4942;p692"/>
          <p:cNvSpPr/>
          <p:nvPr/>
        </p:nvSpPr>
        <p:spPr>
          <a:xfrm>
            <a:off x="381000" y="0"/>
            <a:ext cx="8553600" cy="5466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200"/>
              <a:buFont typeface="Arial"/>
              <a:buNone/>
            </a:pPr>
            <a:r>
              <a:rPr b="1" i="0" lang="zh-CN" sz="4200" u="none" cap="none" strike="noStrike">
                <a:solidFill>
                  <a:srgbClr val="000099"/>
                </a:solidFill>
                <a:latin typeface="Times New Roman"/>
                <a:ea typeface="Times New Roman"/>
                <a:cs typeface="Times New Roman"/>
                <a:sym typeface="Times New Roman"/>
              </a:rPr>
              <a:t>Capital Goods and Future Growth</a:t>
            </a:r>
            <a:endParaRPr b="0" i="0" sz="1400" u="none" cap="none" strike="noStrike">
              <a:solidFill>
                <a:srgbClr val="000000"/>
              </a:solidFill>
              <a:latin typeface="Arial"/>
              <a:ea typeface="Arial"/>
              <a:cs typeface="Arial"/>
              <a:sym typeface="Arial"/>
            </a:endParaRPr>
          </a:p>
        </p:txBody>
      </p:sp>
      <p:cxnSp>
        <p:nvCxnSpPr>
          <p:cNvPr id="4943" name="Google Shape;4943;p692"/>
          <p:cNvCxnSpPr/>
          <p:nvPr/>
        </p:nvCxnSpPr>
        <p:spPr>
          <a:xfrm rot="10800000">
            <a:off x="977938" y="3656410"/>
            <a:ext cx="795300" cy="0"/>
          </a:xfrm>
          <a:prstGeom prst="straightConnector1">
            <a:avLst/>
          </a:prstGeom>
          <a:noFill/>
          <a:ln cap="flat" cmpd="sng" w="28575">
            <a:solidFill>
              <a:schemeClr val="dk1"/>
            </a:solidFill>
            <a:prstDash val="dot"/>
            <a:round/>
            <a:headEnd len="sm" w="sm" type="none"/>
            <a:tailEnd len="sm" w="sm" type="none"/>
          </a:ln>
        </p:spPr>
      </p:cxnSp>
      <p:cxnSp>
        <p:nvCxnSpPr>
          <p:cNvPr id="4944" name="Google Shape;4944;p692"/>
          <p:cNvCxnSpPr/>
          <p:nvPr/>
        </p:nvCxnSpPr>
        <p:spPr>
          <a:xfrm>
            <a:off x="1758950" y="3668316"/>
            <a:ext cx="0" cy="404700"/>
          </a:xfrm>
          <a:prstGeom prst="straightConnector1">
            <a:avLst/>
          </a:prstGeom>
          <a:noFill/>
          <a:ln cap="flat" cmpd="sng" w="28575">
            <a:solidFill>
              <a:schemeClr val="dk1"/>
            </a:solidFill>
            <a:prstDash val="dot"/>
            <a:round/>
            <a:headEnd len="sm" w="sm" type="none"/>
            <a:tailEnd len="sm" w="sm" type="none"/>
          </a:ln>
        </p:spPr>
      </p:cxnSp>
      <p:sp>
        <p:nvSpPr>
          <p:cNvPr id="4945" name="Google Shape;4945;p692"/>
          <p:cNvSpPr/>
          <p:nvPr/>
        </p:nvSpPr>
        <p:spPr>
          <a:xfrm>
            <a:off x="1724025" y="3609975"/>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46" name="Google Shape;4946;p692"/>
          <p:cNvCxnSpPr/>
          <p:nvPr/>
        </p:nvCxnSpPr>
        <p:spPr>
          <a:xfrm rot="10800000">
            <a:off x="5559538" y="2788444"/>
            <a:ext cx="404700" cy="0"/>
          </a:xfrm>
          <a:prstGeom prst="straightConnector1">
            <a:avLst/>
          </a:prstGeom>
          <a:noFill/>
          <a:ln cap="flat" cmpd="sng" w="28575">
            <a:solidFill>
              <a:schemeClr val="dk1"/>
            </a:solidFill>
            <a:prstDash val="dot"/>
            <a:round/>
            <a:headEnd len="sm" w="sm" type="none"/>
            <a:tailEnd len="sm" w="sm" type="none"/>
          </a:ln>
        </p:spPr>
      </p:cxnSp>
      <p:cxnSp>
        <p:nvCxnSpPr>
          <p:cNvPr id="4947" name="Google Shape;4947;p692"/>
          <p:cNvCxnSpPr/>
          <p:nvPr/>
        </p:nvCxnSpPr>
        <p:spPr>
          <a:xfrm>
            <a:off x="5978525" y="2788444"/>
            <a:ext cx="0" cy="1293000"/>
          </a:xfrm>
          <a:prstGeom prst="straightConnector1">
            <a:avLst/>
          </a:prstGeom>
          <a:noFill/>
          <a:ln cap="flat" cmpd="sng" w="28575">
            <a:solidFill>
              <a:schemeClr val="dk1"/>
            </a:solidFill>
            <a:prstDash val="dot"/>
            <a:round/>
            <a:headEnd len="sm" w="sm" type="none"/>
            <a:tailEnd len="sm" w="sm" type="none"/>
          </a:ln>
        </p:spPr>
      </p:cxnSp>
      <p:sp>
        <p:nvSpPr>
          <p:cNvPr id="4948" name="Google Shape;4948;p692"/>
          <p:cNvSpPr/>
          <p:nvPr/>
        </p:nvSpPr>
        <p:spPr>
          <a:xfrm>
            <a:off x="5900738" y="2730103"/>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49" name="Google Shape;4949;p692"/>
          <p:cNvSpPr txBox="1"/>
          <p:nvPr/>
        </p:nvSpPr>
        <p:spPr>
          <a:xfrm>
            <a:off x="6172200" y="4400550"/>
            <a:ext cx="22182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Cuba</a:t>
            </a:r>
            <a:endParaRPr b="0" i="0" sz="1400" u="none" cap="none" strike="noStrike">
              <a:solidFill>
                <a:srgbClr val="000000"/>
              </a:solidFill>
              <a:latin typeface="Arial"/>
              <a:ea typeface="Arial"/>
              <a:cs typeface="Arial"/>
              <a:sym typeface="Arial"/>
            </a:endParaRPr>
          </a:p>
        </p:txBody>
      </p:sp>
      <p:sp>
        <p:nvSpPr>
          <p:cNvPr id="4950" name="Google Shape;4950;p692"/>
          <p:cNvSpPr txBox="1"/>
          <p:nvPr/>
        </p:nvSpPr>
        <p:spPr>
          <a:xfrm>
            <a:off x="1301750" y="4400550"/>
            <a:ext cx="17844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Canada</a:t>
            </a:r>
            <a:endParaRPr b="0" i="0" sz="1400" u="none" cap="none" strike="noStrike">
              <a:solidFill>
                <a:srgbClr val="000000"/>
              </a:solidFill>
              <a:latin typeface="Arial"/>
              <a:ea typeface="Arial"/>
              <a:cs typeface="Arial"/>
              <a:sym typeface="Arial"/>
            </a:endParaRPr>
          </a:p>
        </p:txBody>
      </p:sp>
      <p:sp>
        <p:nvSpPr>
          <p:cNvPr id="4951" name="Google Shape;4951;p692"/>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952" name="Google Shape;4952;p692"/>
          <p:cNvSpPr/>
          <p:nvPr/>
        </p:nvSpPr>
        <p:spPr>
          <a:xfrm>
            <a:off x="228600" y="514350"/>
            <a:ext cx="8458200" cy="70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Countries that produce more capital goods will have more growth in the future.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5"/>
                                        </p:tgtEl>
                                        <p:attrNameLst>
                                          <p:attrName>style.visibility</p:attrName>
                                        </p:attrNameLst>
                                      </p:cBhvr>
                                      <p:to>
                                        <p:strVal val="visible"/>
                                      </p:to>
                                    </p:set>
                                    <p:animEffect filter="fade" transition="in">
                                      <p:cBhvr>
                                        <p:cTn dur="500"/>
                                        <p:tgtEl>
                                          <p:spTgt spid="4945"/>
                                        </p:tgtEl>
                                      </p:cBhvr>
                                    </p:animEffect>
                                  </p:childTnLst>
                                </p:cTn>
                              </p:par>
                              <p:par>
                                <p:cTn fill="hold" nodeType="withEffect" presetClass="entr" presetID="10" presetSubtype="0">
                                  <p:stCondLst>
                                    <p:cond delay="0"/>
                                  </p:stCondLst>
                                  <p:childTnLst>
                                    <p:set>
                                      <p:cBhvr>
                                        <p:cTn dur="1" fill="hold">
                                          <p:stCondLst>
                                            <p:cond delay="0"/>
                                          </p:stCondLst>
                                        </p:cTn>
                                        <p:tgtEl>
                                          <p:spTgt spid="4944"/>
                                        </p:tgtEl>
                                        <p:attrNameLst>
                                          <p:attrName>style.visibility</p:attrName>
                                        </p:attrNameLst>
                                      </p:cBhvr>
                                      <p:to>
                                        <p:strVal val="visible"/>
                                      </p:to>
                                    </p:set>
                                    <p:animEffect filter="fade" transition="in">
                                      <p:cBhvr>
                                        <p:cTn dur="500"/>
                                        <p:tgtEl>
                                          <p:spTgt spid="4944"/>
                                        </p:tgtEl>
                                      </p:cBhvr>
                                    </p:animEffect>
                                  </p:childTnLst>
                                </p:cTn>
                              </p:par>
                              <p:par>
                                <p:cTn fill="hold" nodeType="withEffect" presetClass="entr" presetID="10" presetSubtype="0">
                                  <p:stCondLst>
                                    <p:cond delay="0"/>
                                  </p:stCondLst>
                                  <p:childTnLst>
                                    <p:set>
                                      <p:cBhvr>
                                        <p:cTn dur="1" fill="hold">
                                          <p:stCondLst>
                                            <p:cond delay="0"/>
                                          </p:stCondLst>
                                        </p:cTn>
                                        <p:tgtEl>
                                          <p:spTgt spid="4943"/>
                                        </p:tgtEl>
                                        <p:attrNameLst>
                                          <p:attrName>style.visibility</p:attrName>
                                        </p:attrNameLst>
                                      </p:cBhvr>
                                      <p:to>
                                        <p:strVal val="visible"/>
                                      </p:to>
                                    </p:set>
                                    <p:animEffect filter="fade" transition="in">
                                      <p:cBhvr>
                                        <p:cTn dur="500"/>
                                        <p:tgtEl>
                                          <p:spTgt spid="4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9"/>
                                        </p:tgtEl>
                                        <p:attrNameLst>
                                          <p:attrName>style.visibility</p:attrName>
                                        </p:attrNameLst>
                                      </p:cBhvr>
                                      <p:to>
                                        <p:strVal val="visible"/>
                                      </p:to>
                                    </p:set>
                                    <p:animEffect filter="fade" transition="in">
                                      <p:cBhvr>
                                        <p:cTn dur="500"/>
                                        <p:tgtEl>
                                          <p:spTgt spid="4919"/>
                                        </p:tgtEl>
                                      </p:cBhvr>
                                    </p:animEffect>
                                  </p:childTnLst>
                                </p:cTn>
                              </p:par>
                              <p:par>
                                <p:cTn fill="hold" nodeType="withEffect" presetClass="entr" presetID="10" presetSubtype="0">
                                  <p:stCondLst>
                                    <p:cond delay="0"/>
                                  </p:stCondLst>
                                  <p:childTnLst>
                                    <p:set>
                                      <p:cBhvr>
                                        <p:cTn dur="1" fill="hold">
                                          <p:stCondLst>
                                            <p:cond delay="0"/>
                                          </p:stCondLst>
                                        </p:cTn>
                                        <p:tgtEl>
                                          <p:spTgt spid="4930"/>
                                        </p:tgtEl>
                                        <p:attrNameLst>
                                          <p:attrName>style.visibility</p:attrName>
                                        </p:attrNameLst>
                                      </p:cBhvr>
                                      <p:to>
                                        <p:strVal val="visible"/>
                                      </p:to>
                                    </p:set>
                                    <p:animEffect filter="fade" transition="in">
                                      <p:cBhvr>
                                        <p:cTn dur="500"/>
                                        <p:tgtEl>
                                          <p:spTgt spid="4930"/>
                                        </p:tgtEl>
                                      </p:cBhvr>
                                    </p:animEffect>
                                  </p:childTnLst>
                                </p:cTn>
                              </p:par>
                              <p:par>
                                <p:cTn fill="hold" nodeType="withEffect" presetClass="entr" presetID="10" presetSubtype="0">
                                  <p:stCondLst>
                                    <p:cond delay="0"/>
                                  </p:stCondLst>
                                  <p:childTnLst>
                                    <p:set>
                                      <p:cBhvr>
                                        <p:cTn dur="1" fill="hold">
                                          <p:stCondLst>
                                            <p:cond delay="0"/>
                                          </p:stCondLst>
                                        </p:cTn>
                                        <p:tgtEl>
                                          <p:spTgt spid="4929"/>
                                        </p:tgtEl>
                                        <p:attrNameLst>
                                          <p:attrName>style.visibility</p:attrName>
                                        </p:attrNameLst>
                                      </p:cBhvr>
                                      <p:to>
                                        <p:strVal val="visible"/>
                                      </p:to>
                                    </p:set>
                                    <p:animEffect filter="fade" transition="in">
                                      <p:cBhvr>
                                        <p:cTn dur="500"/>
                                        <p:tgtEl>
                                          <p:spTgt spid="4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2"/>
                                        </p:tgtEl>
                                        <p:attrNameLst>
                                          <p:attrName>style.visibility</p:attrName>
                                        </p:attrNameLst>
                                      </p:cBhvr>
                                      <p:to>
                                        <p:strVal val="visible"/>
                                      </p:to>
                                    </p:set>
                                    <p:animEffect filter="fade" transition="in">
                                      <p:cBhvr>
                                        <p:cTn dur="500"/>
                                        <p:tgtEl>
                                          <p:spTgt spid="4932"/>
                                        </p:tgtEl>
                                      </p:cBhvr>
                                    </p:animEffect>
                                  </p:childTnLst>
                                </p:cTn>
                              </p:par>
                              <p:par>
                                <p:cTn fill="hold" nodeType="withEffect" presetClass="entr" presetID="10" presetSubtype="0">
                                  <p:stCondLst>
                                    <p:cond delay="0"/>
                                  </p:stCondLst>
                                  <p:childTnLst>
                                    <p:set>
                                      <p:cBhvr>
                                        <p:cTn dur="1" fill="hold">
                                          <p:stCondLst>
                                            <p:cond delay="0"/>
                                          </p:stCondLst>
                                        </p:cTn>
                                        <p:tgtEl>
                                          <p:spTgt spid="4940"/>
                                        </p:tgtEl>
                                        <p:attrNameLst>
                                          <p:attrName>style.visibility</p:attrName>
                                        </p:attrNameLst>
                                      </p:cBhvr>
                                      <p:to>
                                        <p:strVal val="visible"/>
                                      </p:to>
                                    </p:set>
                                    <p:animEffect filter="fade" transition="in">
                                      <p:cBhvr>
                                        <p:cTn dur="500"/>
                                        <p:tgtEl>
                                          <p:spTgt spid="4940"/>
                                        </p:tgtEl>
                                      </p:cBhvr>
                                    </p:animEffect>
                                  </p:childTnLst>
                                </p:cTn>
                              </p:par>
                              <p:par>
                                <p:cTn fill="hold" nodeType="withEffect" presetClass="entr" presetID="10" presetSubtype="0">
                                  <p:stCondLst>
                                    <p:cond delay="0"/>
                                  </p:stCondLst>
                                  <p:childTnLst>
                                    <p:set>
                                      <p:cBhvr>
                                        <p:cTn dur="1" fill="hold">
                                          <p:stCondLst>
                                            <p:cond delay="0"/>
                                          </p:stCondLst>
                                        </p:cTn>
                                        <p:tgtEl>
                                          <p:spTgt spid="4941"/>
                                        </p:tgtEl>
                                        <p:attrNameLst>
                                          <p:attrName>style.visibility</p:attrName>
                                        </p:attrNameLst>
                                      </p:cBhvr>
                                      <p:to>
                                        <p:strVal val="visible"/>
                                      </p:to>
                                    </p:set>
                                    <p:animEffect filter="fade" transition="in">
                                      <p:cBhvr>
                                        <p:cTn dur="500"/>
                                        <p:tgtEl>
                                          <p:spTgt spid="4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8"/>
                                        </p:tgtEl>
                                        <p:attrNameLst>
                                          <p:attrName>style.visibility</p:attrName>
                                        </p:attrNameLst>
                                      </p:cBhvr>
                                      <p:to>
                                        <p:strVal val="visible"/>
                                      </p:to>
                                    </p:set>
                                    <p:animEffect filter="fade" transition="in">
                                      <p:cBhvr>
                                        <p:cTn dur="500"/>
                                        <p:tgtEl>
                                          <p:spTgt spid="4948"/>
                                        </p:tgtEl>
                                      </p:cBhvr>
                                    </p:animEffect>
                                  </p:childTnLst>
                                </p:cTn>
                              </p:par>
                              <p:par>
                                <p:cTn fill="hold" nodeType="withEffect" presetClass="entr" presetID="10" presetSubtype="0">
                                  <p:stCondLst>
                                    <p:cond delay="0"/>
                                  </p:stCondLst>
                                  <p:childTnLst>
                                    <p:set>
                                      <p:cBhvr>
                                        <p:cTn dur="1" fill="hold">
                                          <p:stCondLst>
                                            <p:cond delay="0"/>
                                          </p:stCondLst>
                                        </p:cTn>
                                        <p:tgtEl>
                                          <p:spTgt spid="4946"/>
                                        </p:tgtEl>
                                        <p:attrNameLst>
                                          <p:attrName>style.visibility</p:attrName>
                                        </p:attrNameLst>
                                      </p:cBhvr>
                                      <p:to>
                                        <p:strVal val="visible"/>
                                      </p:to>
                                    </p:set>
                                    <p:animEffect filter="fade" transition="in">
                                      <p:cBhvr>
                                        <p:cTn dur="500"/>
                                        <p:tgtEl>
                                          <p:spTgt spid="4946"/>
                                        </p:tgtEl>
                                      </p:cBhvr>
                                    </p:animEffect>
                                  </p:childTnLst>
                                </p:cTn>
                              </p:par>
                              <p:par>
                                <p:cTn fill="hold" nodeType="withEffect" presetClass="entr" presetID="10" presetSubtype="0">
                                  <p:stCondLst>
                                    <p:cond delay="0"/>
                                  </p:stCondLst>
                                  <p:childTnLst>
                                    <p:set>
                                      <p:cBhvr>
                                        <p:cTn dur="1" fill="hold">
                                          <p:stCondLst>
                                            <p:cond delay="0"/>
                                          </p:stCondLst>
                                        </p:cTn>
                                        <p:tgtEl>
                                          <p:spTgt spid="4947"/>
                                        </p:tgtEl>
                                        <p:attrNameLst>
                                          <p:attrName>style.visibility</p:attrName>
                                        </p:attrNameLst>
                                      </p:cBhvr>
                                      <p:to>
                                        <p:strVal val="visible"/>
                                      </p:to>
                                    </p:set>
                                    <p:animEffect filter="fade" transition="in">
                                      <p:cBhvr>
                                        <p:cTn dur="500"/>
                                        <p:tgtEl>
                                          <p:spTgt spid="4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8"/>
                                        </p:tgtEl>
                                        <p:attrNameLst>
                                          <p:attrName>style.visibility</p:attrName>
                                        </p:attrNameLst>
                                      </p:cBhvr>
                                      <p:to>
                                        <p:strVal val="visible"/>
                                      </p:to>
                                    </p:set>
                                    <p:animEffect filter="fade" transition="in">
                                      <p:cBhvr>
                                        <p:cTn dur="500"/>
                                        <p:tgtEl>
                                          <p:spTgt spid="4918"/>
                                        </p:tgtEl>
                                      </p:cBhvr>
                                    </p:animEffect>
                                  </p:childTnLst>
                                </p:cTn>
                              </p:par>
                              <p:par>
                                <p:cTn fill="hold" nodeType="withEffect" presetClass="entr" presetID="10" presetSubtype="0">
                                  <p:stCondLst>
                                    <p:cond delay="0"/>
                                  </p:stCondLst>
                                  <p:childTnLst>
                                    <p:set>
                                      <p:cBhvr>
                                        <p:cTn dur="1" fill="hold">
                                          <p:stCondLst>
                                            <p:cond delay="0"/>
                                          </p:stCondLst>
                                        </p:cTn>
                                        <p:tgtEl>
                                          <p:spTgt spid="4938"/>
                                        </p:tgtEl>
                                        <p:attrNameLst>
                                          <p:attrName>style.visibility</p:attrName>
                                        </p:attrNameLst>
                                      </p:cBhvr>
                                      <p:to>
                                        <p:strVal val="visible"/>
                                      </p:to>
                                    </p:set>
                                    <p:animEffect filter="fade" transition="in">
                                      <p:cBhvr>
                                        <p:cTn dur="500"/>
                                        <p:tgtEl>
                                          <p:spTgt spid="4938"/>
                                        </p:tgtEl>
                                      </p:cBhvr>
                                    </p:animEffect>
                                  </p:childTnLst>
                                </p:cTn>
                              </p:par>
                              <p:par>
                                <p:cTn fill="hold" nodeType="withEffect" presetClass="entr" presetID="10" presetSubtype="0">
                                  <p:stCondLst>
                                    <p:cond delay="0"/>
                                  </p:stCondLst>
                                  <p:childTnLst>
                                    <p:set>
                                      <p:cBhvr>
                                        <p:cTn dur="1" fill="hold">
                                          <p:stCondLst>
                                            <p:cond delay="0"/>
                                          </p:stCondLst>
                                        </p:cTn>
                                        <p:tgtEl>
                                          <p:spTgt spid="4939"/>
                                        </p:tgtEl>
                                        <p:attrNameLst>
                                          <p:attrName>style.visibility</p:attrName>
                                        </p:attrNameLst>
                                      </p:cBhvr>
                                      <p:to>
                                        <p:strVal val="visible"/>
                                      </p:to>
                                    </p:set>
                                    <p:animEffect filter="fade" transition="in">
                                      <p:cBhvr>
                                        <p:cTn dur="500"/>
                                        <p:tgtEl>
                                          <p:spTgt spid="4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56" name="Shape 4956"/>
        <p:cNvGrpSpPr/>
        <p:nvPr/>
      </p:nvGrpSpPr>
      <p:grpSpPr>
        <a:xfrm>
          <a:off x="0" y="0"/>
          <a:ext cx="0" cy="0"/>
          <a:chOff x="0" y="0"/>
          <a:chExt cx="0" cy="0"/>
        </a:xfrm>
      </p:grpSpPr>
      <p:pic>
        <p:nvPicPr>
          <p:cNvPr id="4957" name="Google Shape;4957;p693"/>
          <p:cNvPicPr preferRelativeResize="0"/>
          <p:nvPr/>
        </p:nvPicPr>
        <p:blipFill rotWithShape="1">
          <a:blip r:embed="rId3">
            <a:alphaModFix/>
          </a:blip>
          <a:srcRect b="0" l="0" r="0" t="0"/>
          <a:stretch/>
        </p:blipFill>
        <p:spPr>
          <a:xfrm>
            <a:off x="4932362" y="1006078"/>
            <a:ext cx="2862262" cy="2862263"/>
          </a:xfrm>
          <a:prstGeom prst="rect">
            <a:avLst/>
          </a:prstGeom>
          <a:noFill/>
          <a:ln>
            <a:noFill/>
          </a:ln>
        </p:spPr>
      </p:pic>
      <p:sp>
        <p:nvSpPr>
          <p:cNvPr id="4958" name="Google Shape;4958;p693"/>
          <p:cNvSpPr txBox="1"/>
          <p:nvPr/>
        </p:nvSpPr>
        <p:spPr>
          <a:xfrm>
            <a:off x="304800" y="228600"/>
            <a:ext cx="7798105" cy="566748"/>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400"/>
              <a:buFont typeface="Arial"/>
              <a:buNone/>
            </a:pPr>
            <a:r>
              <a:rPr b="0" i="0" lang="zh-CN" sz="4400" u="none" cap="none" strike="noStrike">
                <a:solidFill>
                  <a:srgbClr val="000000"/>
                </a:solidFill>
                <a:latin typeface="Arial"/>
                <a:ea typeface="Arial"/>
                <a:cs typeface="Arial"/>
                <a:sym typeface="Arial"/>
              </a:rPr>
              <a:t>We hope you will agree with us</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693"/>
          <p:cNvSpPr txBox="1"/>
          <p:nvPr/>
        </p:nvSpPr>
        <p:spPr>
          <a:xfrm>
            <a:off x="825600" y="1448778"/>
            <a:ext cx="30000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that</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693"/>
          <p:cNvSpPr txBox="1"/>
          <p:nvPr/>
        </p:nvSpPr>
        <p:spPr>
          <a:xfrm>
            <a:off x="914400" y="2536488"/>
            <a:ext cx="3000000" cy="48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everybody</a:t>
            </a:r>
            <a:endParaRPr b="0" i="0" sz="1400" u="none" cap="none" strike="noStrike">
              <a:solidFill>
                <a:srgbClr val="000000"/>
              </a:solidFill>
              <a:latin typeface="Arial"/>
              <a:ea typeface="Arial"/>
              <a:cs typeface="Arial"/>
              <a:sym typeface="Arial"/>
            </a:endParaRPr>
          </a:p>
        </p:txBody>
      </p:sp>
      <p:sp>
        <p:nvSpPr>
          <p:cNvPr id="4961" name="Google Shape;4961;p693"/>
          <p:cNvSpPr txBox="1"/>
          <p:nvPr/>
        </p:nvSpPr>
        <p:spPr>
          <a:xfrm>
            <a:off x="914400" y="3372890"/>
            <a:ext cx="3000000" cy="49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wants</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693"/>
          <p:cNvSpPr txBox="1"/>
          <p:nvPr/>
        </p:nvSpPr>
        <p:spPr>
          <a:xfrm>
            <a:off x="825600" y="4017186"/>
            <a:ext cx="7758900" cy="10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to live in a safe world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6" name="Shape 4966"/>
        <p:cNvGrpSpPr/>
        <p:nvPr/>
      </p:nvGrpSpPr>
      <p:grpSpPr>
        <a:xfrm>
          <a:off x="0" y="0"/>
          <a:ext cx="0" cy="0"/>
          <a:chOff x="0" y="0"/>
          <a:chExt cx="0" cy="0"/>
        </a:xfrm>
      </p:grpSpPr>
      <p:pic>
        <p:nvPicPr>
          <p:cNvPr id="4967" name="Google Shape;4967;p694"/>
          <p:cNvPicPr preferRelativeResize="0"/>
          <p:nvPr/>
        </p:nvPicPr>
        <p:blipFill rotWithShape="1">
          <a:blip r:embed="rId4">
            <a:alphaModFix/>
          </a:blip>
          <a:srcRect b="0" l="0" r="0" t="0"/>
          <a:stretch/>
        </p:blipFill>
        <p:spPr>
          <a:xfrm>
            <a:off x="2627312" y="1902619"/>
            <a:ext cx="3671886" cy="3240881"/>
          </a:xfrm>
          <a:prstGeom prst="rect">
            <a:avLst/>
          </a:prstGeom>
          <a:noFill/>
          <a:ln>
            <a:noFill/>
          </a:ln>
        </p:spPr>
      </p:pic>
      <p:pic>
        <p:nvPicPr>
          <p:cNvPr id="4968" name="Google Shape;4968;p694"/>
          <p:cNvPicPr preferRelativeResize="0"/>
          <p:nvPr/>
        </p:nvPicPr>
        <p:blipFill rotWithShape="1">
          <a:blip r:embed="rId5">
            <a:alphaModFix/>
          </a:blip>
          <a:srcRect b="0" l="0" r="0" t="0"/>
          <a:stretch/>
        </p:blipFill>
        <p:spPr>
          <a:xfrm>
            <a:off x="5795962" y="2842022"/>
            <a:ext cx="3348037" cy="2301478"/>
          </a:xfrm>
          <a:prstGeom prst="rect">
            <a:avLst/>
          </a:prstGeom>
          <a:noFill/>
          <a:ln>
            <a:noFill/>
          </a:ln>
        </p:spPr>
      </p:pic>
      <p:pic>
        <p:nvPicPr>
          <p:cNvPr id="4969" name="Google Shape;4969;p694"/>
          <p:cNvPicPr preferRelativeResize="0"/>
          <p:nvPr/>
        </p:nvPicPr>
        <p:blipFill rotWithShape="1">
          <a:blip r:embed="rId6">
            <a:alphaModFix/>
          </a:blip>
          <a:srcRect b="0" l="0" r="0" t="0"/>
          <a:stretch/>
        </p:blipFill>
        <p:spPr>
          <a:xfrm>
            <a:off x="0" y="1221581"/>
            <a:ext cx="3276600" cy="2196704"/>
          </a:xfrm>
          <a:prstGeom prst="rect">
            <a:avLst/>
          </a:prstGeom>
          <a:noFill/>
          <a:ln>
            <a:noFill/>
          </a:ln>
        </p:spPr>
      </p:pic>
      <p:sp>
        <p:nvSpPr>
          <p:cNvPr id="4970" name="Google Shape;4970;p694"/>
          <p:cNvSpPr/>
          <p:nvPr/>
        </p:nvSpPr>
        <p:spPr>
          <a:xfrm>
            <a:off x="6335712" y="2139553"/>
            <a:ext cx="2808300" cy="964500"/>
          </a:xfrm>
          <a:prstGeom prst="rect">
            <a:avLst/>
          </a:prstGeom>
          <a:gradFill>
            <a:gsLst>
              <a:gs pos="0">
                <a:srgbClr val="6600CC"/>
              </a:gs>
              <a:gs pos="100000">
                <a:srgbClr val="CC00CC"/>
              </a:gs>
            </a:gsLst>
            <a:lin ang="5400012" scaled="0"/>
          </a:gradFill>
          <a:ln cap="rnd" cmpd="sng" w="9525">
            <a:solidFill>
              <a:srgbClr val="CC99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694"/>
          <p:cNvSpPr/>
          <p:nvPr/>
        </p:nvSpPr>
        <p:spPr>
          <a:xfrm rot="406734">
            <a:off x="7763" y="3540358"/>
            <a:ext cx="2864324" cy="653692"/>
          </a:xfrm>
          <a:prstGeom prst="rect">
            <a:avLst/>
          </a:prstGeom>
          <a:gradFill>
            <a:gsLst>
              <a:gs pos="0">
                <a:srgbClr val="FFFF00"/>
              </a:gs>
              <a:gs pos="100000">
                <a:srgbClr val="FF9933"/>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694"/>
          <p:cNvSpPr txBox="1"/>
          <p:nvPr/>
        </p:nvSpPr>
        <p:spPr>
          <a:xfrm>
            <a:off x="152400" y="114300"/>
            <a:ext cx="8287800" cy="915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000000"/>
                </a:solidFill>
                <a:latin typeface="Arial"/>
                <a:ea typeface="Arial"/>
                <a:cs typeface="Arial"/>
                <a:sym typeface="Arial"/>
              </a:rPr>
              <a:t>We are given the world that is...</a:t>
            </a:r>
            <a:endParaRPr b="1"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694"/>
          <p:cNvSpPr txBox="1"/>
          <p:nvPr/>
        </p:nvSpPr>
        <p:spPr>
          <a:xfrm>
            <a:off x="3509475" y="961673"/>
            <a:ext cx="3000000" cy="87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A603AB"/>
                </a:solidFill>
                <a:latin typeface="Arial"/>
                <a:ea typeface="Arial"/>
                <a:cs typeface="Arial"/>
                <a:sym typeface="Arial"/>
              </a:rPr>
              <a:t>Unique</a:t>
            </a:r>
            <a:endParaRPr b="1" i="0" sz="3600" u="none" cap="none" strike="noStrike">
              <a:solidFill>
                <a:srgbClr val="A603A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694"/>
          <p:cNvSpPr txBox="1"/>
          <p:nvPr/>
        </p:nvSpPr>
        <p:spPr>
          <a:xfrm rot="541208">
            <a:off x="-46039" y="3582004"/>
            <a:ext cx="2971650" cy="68702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Beautiful</a:t>
            </a:r>
            <a:endParaRPr b="0" i="0" sz="1400" u="none" cap="none" strike="noStrike">
              <a:solidFill>
                <a:srgbClr val="000000"/>
              </a:solidFill>
              <a:latin typeface="Arial"/>
              <a:ea typeface="Arial"/>
              <a:cs typeface="Arial"/>
              <a:sym typeface="Arial"/>
            </a:endParaRPr>
          </a:p>
        </p:txBody>
      </p:sp>
      <p:sp>
        <p:nvSpPr>
          <p:cNvPr id="4975" name="Google Shape;4975;p694"/>
          <p:cNvSpPr txBox="1"/>
          <p:nvPr/>
        </p:nvSpPr>
        <p:spPr>
          <a:xfrm>
            <a:off x="6143999" y="2169731"/>
            <a:ext cx="3000000" cy="90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Wonderful</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9" name="Shape 4979"/>
        <p:cNvGrpSpPr/>
        <p:nvPr/>
      </p:nvGrpSpPr>
      <p:grpSpPr>
        <a:xfrm>
          <a:off x="0" y="0"/>
          <a:ext cx="0" cy="0"/>
          <a:chOff x="0" y="0"/>
          <a:chExt cx="0" cy="0"/>
        </a:xfrm>
      </p:grpSpPr>
      <p:pic>
        <p:nvPicPr>
          <p:cNvPr id="4980" name="Google Shape;4980;p695"/>
          <p:cNvPicPr preferRelativeResize="0"/>
          <p:nvPr/>
        </p:nvPicPr>
        <p:blipFill rotWithShape="1">
          <a:blip r:embed="rId4">
            <a:alphaModFix/>
          </a:blip>
          <a:srcRect b="0" l="0" r="0" t="0"/>
          <a:stretch/>
        </p:blipFill>
        <p:spPr>
          <a:xfrm>
            <a:off x="4932362" y="2518172"/>
            <a:ext cx="4211637" cy="2625328"/>
          </a:xfrm>
          <a:prstGeom prst="rect">
            <a:avLst/>
          </a:prstGeom>
          <a:noFill/>
          <a:ln>
            <a:noFill/>
          </a:ln>
        </p:spPr>
      </p:pic>
      <p:pic>
        <p:nvPicPr>
          <p:cNvPr id="4981" name="Google Shape;4981;p695"/>
          <p:cNvPicPr preferRelativeResize="0"/>
          <p:nvPr/>
        </p:nvPicPr>
        <p:blipFill rotWithShape="1">
          <a:blip r:embed="rId5">
            <a:alphaModFix/>
          </a:blip>
          <a:srcRect b="0" l="0" r="0" t="0"/>
          <a:stretch/>
        </p:blipFill>
        <p:spPr>
          <a:xfrm>
            <a:off x="5472112" y="0"/>
            <a:ext cx="3671886" cy="2051447"/>
          </a:xfrm>
          <a:prstGeom prst="rect">
            <a:avLst/>
          </a:prstGeom>
          <a:noFill/>
          <a:ln>
            <a:noFill/>
          </a:ln>
        </p:spPr>
      </p:pic>
      <p:pic>
        <p:nvPicPr>
          <p:cNvPr id="4982" name="Google Shape;4982;p695"/>
          <p:cNvPicPr preferRelativeResize="0"/>
          <p:nvPr/>
        </p:nvPicPr>
        <p:blipFill rotWithShape="1">
          <a:blip r:embed="rId6">
            <a:alphaModFix/>
          </a:blip>
          <a:srcRect b="0" l="0" r="0" t="0"/>
          <a:stretch/>
        </p:blipFill>
        <p:spPr>
          <a:xfrm>
            <a:off x="0" y="0"/>
            <a:ext cx="3708400" cy="2139553"/>
          </a:xfrm>
          <a:prstGeom prst="rect">
            <a:avLst/>
          </a:prstGeom>
          <a:noFill/>
          <a:ln>
            <a:noFill/>
          </a:ln>
        </p:spPr>
      </p:pic>
      <p:pic>
        <p:nvPicPr>
          <p:cNvPr id="4983" name="Google Shape;4983;p695"/>
          <p:cNvPicPr preferRelativeResize="0"/>
          <p:nvPr/>
        </p:nvPicPr>
        <p:blipFill rotWithShape="1">
          <a:blip r:embed="rId7">
            <a:alphaModFix/>
          </a:blip>
          <a:srcRect b="0" l="0" r="0" t="0"/>
          <a:stretch/>
        </p:blipFill>
        <p:spPr>
          <a:xfrm>
            <a:off x="2700337" y="1383506"/>
            <a:ext cx="3781425" cy="2103834"/>
          </a:xfrm>
          <a:prstGeom prst="rect">
            <a:avLst/>
          </a:prstGeom>
          <a:noFill/>
          <a:ln>
            <a:noFill/>
          </a:ln>
        </p:spPr>
      </p:pic>
      <p:pic>
        <p:nvPicPr>
          <p:cNvPr id="4984" name="Google Shape;4984;p695"/>
          <p:cNvPicPr preferRelativeResize="0"/>
          <p:nvPr/>
        </p:nvPicPr>
        <p:blipFill rotWithShape="1">
          <a:blip r:embed="rId8">
            <a:alphaModFix/>
          </a:blip>
          <a:srcRect b="0" l="0" r="0" t="0"/>
          <a:stretch/>
        </p:blipFill>
        <p:spPr>
          <a:xfrm>
            <a:off x="0" y="2842022"/>
            <a:ext cx="3816350" cy="2301478"/>
          </a:xfrm>
          <a:prstGeom prst="rect">
            <a:avLst/>
          </a:prstGeom>
          <a:noFill/>
          <a:ln>
            <a:noFill/>
          </a:ln>
        </p:spPr>
      </p:pic>
      <p:sp>
        <p:nvSpPr>
          <p:cNvPr id="4985" name="Google Shape;4985;p695"/>
          <p:cNvSpPr txBox="1"/>
          <p:nvPr/>
        </p:nvSpPr>
        <p:spPr>
          <a:xfrm>
            <a:off x="152400" y="114300"/>
            <a:ext cx="8031600" cy="1180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A50021"/>
                </a:solidFill>
                <a:latin typeface="Arial"/>
                <a:ea typeface="Arial"/>
                <a:cs typeface="Arial"/>
                <a:sym typeface="Arial"/>
              </a:rPr>
              <a:t>Blue oceans,</a:t>
            </a:r>
            <a:endParaRPr b="1" i="0" sz="6000" u="none" cap="none" strike="noStrike">
              <a:solidFill>
                <a:srgbClr val="A5002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695"/>
          <p:cNvSpPr txBox="1"/>
          <p:nvPr/>
        </p:nvSpPr>
        <p:spPr>
          <a:xfrm>
            <a:off x="304800" y="2163421"/>
            <a:ext cx="7695000" cy="447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seas and rivers,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695"/>
          <p:cNvSpPr txBox="1"/>
          <p:nvPr/>
        </p:nvSpPr>
        <p:spPr>
          <a:xfrm>
            <a:off x="1514750" y="3335275"/>
            <a:ext cx="6877500" cy="1468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lakes and waterfalls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4" name="Shape 3674"/>
        <p:cNvGrpSpPr/>
        <p:nvPr/>
      </p:nvGrpSpPr>
      <p:grpSpPr>
        <a:xfrm>
          <a:off x="0" y="0"/>
          <a:ext cx="0" cy="0"/>
          <a:chOff x="0" y="0"/>
          <a:chExt cx="0" cy="0"/>
        </a:xfrm>
      </p:grpSpPr>
      <p:sp>
        <p:nvSpPr>
          <p:cNvPr id="3675" name="Google Shape;3675;p570"/>
          <p:cNvSpPr txBox="1"/>
          <p:nvPr>
            <p:ph type="title"/>
          </p:nvPr>
        </p:nvSpPr>
        <p:spPr>
          <a:xfrm>
            <a:off x="688181" y="241935"/>
            <a:ext cx="32631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Phase 2 engagement</a:t>
            </a:r>
            <a:endParaRPr sz="3000"/>
          </a:p>
        </p:txBody>
      </p:sp>
      <p:sp>
        <p:nvSpPr>
          <p:cNvPr id="3676" name="Google Shape;3676;p570"/>
          <p:cNvSpPr txBox="1"/>
          <p:nvPr/>
        </p:nvSpPr>
        <p:spPr>
          <a:xfrm>
            <a:off x="7442835" y="4719399"/>
            <a:ext cx="1626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20</a:t>
            </a:r>
            <a:endParaRPr b="0" i="0" sz="1200" u="none" cap="none" strike="noStrike">
              <a:solidFill>
                <a:srgbClr val="000000"/>
              </a:solidFill>
              <a:latin typeface="Calibri"/>
              <a:ea typeface="Calibri"/>
              <a:cs typeface="Calibri"/>
              <a:sym typeface="Calibri"/>
            </a:endParaRPr>
          </a:p>
        </p:txBody>
      </p:sp>
      <p:sp>
        <p:nvSpPr>
          <p:cNvPr id="3677" name="Google Shape;3677;p570"/>
          <p:cNvSpPr txBox="1"/>
          <p:nvPr/>
        </p:nvSpPr>
        <p:spPr>
          <a:xfrm>
            <a:off x="355520" y="912923"/>
            <a:ext cx="3683100" cy="4197600"/>
          </a:xfrm>
          <a:prstGeom prst="rect">
            <a:avLst/>
          </a:prstGeom>
          <a:noFill/>
          <a:ln>
            <a:noFill/>
          </a:ln>
        </p:spPr>
        <p:txBody>
          <a:bodyPr anchorCtr="0" anchor="t" bIns="0" lIns="0" spcFirstLastPara="1" rIns="0" wrap="square" tIns="852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We wanted to know:</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a:pPr>
            <a:r>
              <a:rPr b="0" i="0" lang="zh-CN" sz="1800" u="none" cap="none" strike="noStrike">
                <a:solidFill>
                  <a:srgbClr val="1691D0"/>
                </a:solidFill>
                <a:latin typeface="Trebuchet MS"/>
                <a:ea typeface="Trebuchet MS"/>
                <a:cs typeface="Trebuchet MS"/>
                <a:sym typeface="Trebuchet MS"/>
              </a:rPr>
              <a:t>Let’s create our transportation maps</a:t>
            </a:r>
            <a:endParaRPr b="0" i="0" sz="1800" u="none" cap="none" strike="noStrike">
              <a:solidFill>
                <a:srgbClr val="000000"/>
              </a:solidFill>
              <a:latin typeface="Trebuchet MS"/>
              <a:ea typeface="Trebuchet MS"/>
              <a:cs typeface="Trebuchet MS"/>
              <a:sym typeface="Trebuchet MS"/>
            </a:endParaRPr>
          </a:p>
          <a:p>
            <a:pPr indent="0" lvl="0" marL="355600" marR="0" rtl="0" algn="l">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together. Are we on the right track?</a:t>
            </a:r>
            <a:endParaRPr b="0" i="0" sz="1800" u="none" cap="none" strike="noStrike">
              <a:solidFill>
                <a:srgbClr val="000000"/>
              </a:solidFill>
              <a:latin typeface="Calibri"/>
              <a:ea typeface="Calibri"/>
              <a:cs typeface="Calibri"/>
              <a:sym typeface="Calibri"/>
            </a:endParaRPr>
          </a:p>
          <a:p>
            <a:pPr indent="-342900" lvl="0" marL="355600" marR="635000" rtl="0" algn="l">
              <a:lnSpc>
                <a:spcPct val="90000"/>
              </a:lnSpc>
              <a:spcBef>
                <a:spcPts val="8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Do the Seattle Transportation Plan draft vision, goals, and objectives feel right to you?</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What future of transportation in</a:t>
            </a:r>
            <a:endParaRPr b="0" i="0" sz="1800" u="none" cap="none" strike="noStrike">
              <a:solidFill>
                <a:srgbClr val="000000"/>
              </a:solidFill>
              <a:latin typeface="Calibri"/>
              <a:ea typeface="Calibri"/>
              <a:cs typeface="Calibri"/>
              <a:sym typeface="Calibri"/>
            </a:endParaRPr>
          </a:p>
          <a:p>
            <a:pPr indent="0" lvl="0" marL="0" marR="4572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Seattle do you want to see?</a:t>
            </a:r>
            <a:endParaRPr b="0" i="0" sz="1800" u="none" cap="none" strike="noStrike">
              <a:solidFill>
                <a:srgbClr val="000000"/>
              </a:solidFill>
              <a:latin typeface="Calibri"/>
              <a:ea typeface="Calibri"/>
              <a:cs typeface="Calibri"/>
              <a:sym typeface="Calibri"/>
            </a:endParaRPr>
          </a:p>
          <a:p>
            <a:pPr indent="-342900" lvl="0" marL="342900" marR="469900" rtl="0" algn="ctr">
              <a:lnSpc>
                <a:spcPct val="114791"/>
              </a:lnSpc>
              <a:spcBef>
                <a:spcPts val="600"/>
              </a:spcBef>
              <a:spcAft>
                <a:spcPts val="0"/>
              </a:spcAft>
              <a:buClr>
                <a:srgbClr val="1691D0"/>
              </a:buClr>
              <a:buSzPts val="1800"/>
              <a:buFont typeface="Calibri"/>
              <a:buAutoNum type="alphaLcParenR" startAt="4"/>
            </a:pPr>
            <a:r>
              <a:rPr b="0" i="0" lang="zh-CN" sz="1800" u="none" cap="none" strike="noStrike">
                <a:solidFill>
                  <a:srgbClr val="1691D0"/>
                </a:solidFill>
                <a:latin typeface="Calibri"/>
                <a:ea typeface="Calibri"/>
                <a:cs typeface="Calibri"/>
                <a:sym typeface="Calibri"/>
              </a:rPr>
              <a:t>What actions should we take to</a:t>
            </a:r>
            <a:endParaRPr b="0" i="0" sz="1800" u="none" cap="none" strike="noStrike">
              <a:solidFill>
                <a:srgbClr val="000000"/>
              </a:solidFill>
              <a:latin typeface="Calibri"/>
              <a:ea typeface="Calibri"/>
              <a:cs typeface="Calibri"/>
              <a:sym typeface="Calibri"/>
            </a:endParaRPr>
          </a:p>
          <a:p>
            <a:pPr indent="0" lvl="0" marL="0" marR="13081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achieve our goals?</a:t>
            </a:r>
            <a:endParaRPr b="0" i="0" sz="1800" u="none" cap="none" strike="noStrike">
              <a:solidFill>
                <a:srgbClr val="000000"/>
              </a:solidFill>
              <a:latin typeface="Calibri"/>
              <a:ea typeface="Calibri"/>
              <a:cs typeface="Calibri"/>
              <a:sym typeface="Calibri"/>
            </a:endParaRPr>
          </a:p>
        </p:txBody>
      </p:sp>
      <p:pic>
        <p:nvPicPr>
          <p:cNvPr id="3678" name="Google Shape;3678;p570"/>
          <p:cNvPicPr preferRelativeResize="0"/>
          <p:nvPr/>
        </p:nvPicPr>
        <p:blipFill rotWithShape="1">
          <a:blip r:embed="rId3">
            <a:alphaModFix/>
          </a:blip>
          <a:srcRect b="0" l="0" r="0" t="0"/>
          <a:stretch/>
        </p:blipFill>
        <p:spPr>
          <a:xfrm>
            <a:off x="6715125" y="500063"/>
            <a:ext cx="2400300" cy="1550194"/>
          </a:xfrm>
          <a:prstGeom prst="rect">
            <a:avLst/>
          </a:prstGeom>
          <a:noFill/>
          <a:ln>
            <a:noFill/>
          </a:ln>
        </p:spPr>
      </p:pic>
      <p:pic>
        <p:nvPicPr>
          <p:cNvPr id="3679" name="Google Shape;3679;p570"/>
          <p:cNvPicPr preferRelativeResize="0"/>
          <p:nvPr/>
        </p:nvPicPr>
        <p:blipFill rotWithShape="1">
          <a:blip r:embed="rId4">
            <a:alphaModFix/>
          </a:blip>
          <a:srcRect b="0" l="0" r="0" t="0"/>
          <a:stretch/>
        </p:blipFill>
        <p:spPr>
          <a:xfrm>
            <a:off x="4843463" y="2185988"/>
            <a:ext cx="3964783" cy="2336006"/>
          </a:xfrm>
          <a:prstGeom prst="rect">
            <a:avLst/>
          </a:prstGeom>
          <a:noFill/>
          <a:ln>
            <a:noFill/>
          </a:ln>
        </p:spPr>
      </p:pic>
      <p:pic>
        <p:nvPicPr>
          <p:cNvPr id="3680" name="Google Shape;3680;p570"/>
          <p:cNvPicPr preferRelativeResize="0"/>
          <p:nvPr/>
        </p:nvPicPr>
        <p:blipFill rotWithShape="1">
          <a:blip r:embed="rId5">
            <a:alphaModFix/>
          </a:blip>
          <a:srcRect b="0" l="0" r="0" t="0"/>
          <a:stretch/>
        </p:blipFill>
        <p:spPr>
          <a:xfrm>
            <a:off x="4307681" y="500063"/>
            <a:ext cx="2328863" cy="1614488"/>
          </a:xfrm>
          <a:prstGeom prst="rect">
            <a:avLst/>
          </a:prstGeom>
          <a:noFill/>
          <a:ln>
            <a:noFill/>
          </a:ln>
        </p:spPr>
      </p:pic>
      <p:sp>
        <p:nvSpPr>
          <p:cNvPr id="3681" name="Google Shape;3681;p570"/>
          <p:cNvSpPr txBox="1"/>
          <p:nvPr/>
        </p:nvSpPr>
        <p:spPr>
          <a:xfrm>
            <a:off x="7294244" y="291893"/>
            <a:ext cx="1003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Menu of Actions</a:t>
            </a:r>
            <a:endParaRPr b="0" i="0" sz="1200" u="none" cap="none" strike="noStrike">
              <a:solidFill>
                <a:srgbClr val="000000"/>
              </a:solidFill>
              <a:latin typeface="Calibri"/>
              <a:ea typeface="Calibri"/>
              <a:cs typeface="Calibri"/>
              <a:sym typeface="Calibri"/>
            </a:endParaRPr>
          </a:p>
        </p:txBody>
      </p:sp>
      <p:sp>
        <p:nvSpPr>
          <p:cNvPr id="3682" name="Google Shape;3682;p570"/>
          <p:cNvSpPr txBox="1"/>
          <p:nvPr/>
        </p:nvSpPr>
        <p:spPr>
          <a:xfrm>
            <a:off x="4339399" y="292655"/>
            <a:ext cx="1930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First Draft Transportation Maps</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4991" name="Shape 4991"/>
        <p:cNvGrpSpPr/>
        <p:nvPr/>
      </p:nvGrpSpPr>
      <p:grpSpPr>
        <a:xfrm>
          <a:off x="0" y="0"/>
          <a:ext cx="0" cy="0"/>
          <a:chOff x="0" y="0"/>
          <a:chExt cx="0" cy="0"/>
        </a:xfrm>
      </p:grpSpPr>
      <p:pic>
        <p:nvPicPr>
          <p:cNvPr id="4992" name="Google Shape;4992;p696"/>
          <p:cNvPicPr preferRelativeResize="0"/>
          <p:nvPr/>
        </p:nvPicPr>
        <p:blipFill rotWithShape="1">
          <a:blip r:embed="rId3">
            <a:alphaModFix/>
          </a:blip>
          <a:srcRect b="0" l="0" r="0" t="0"/>
          <a:stretch/>
        </p:blipFill>
        <p:spPr>
          <a:xfrm>
            <a:off x="4948237" y="0"/>
            <a:ext cx="3146822" cy="2045494"/>
          </a:xfrm>
          <a:prstGeom prst="rect">
            <a:avLst/>
          </a:prstGeom>
          <a:noFill/>
          <a:ln>
            <a:noFill/>
          </a:ln>
        </p:spPr>
      </p:pic>
      <p:pic>
        <p:nvPicPr>
          <p:cNvPr id="4993" name="Google Shape;4993;p696"/>
          <p:cNvPicPr preferRelativeResize="0"/>
          <p:nvPr/>
        </p:nvPicPr>
        <p:blipFill rotWithShape="1">
          <a:blip r:embed="rId4">
            <a:alphaModFix/>
          </a:blip>
          <a:srcRect b="0" l="0" r="0" t="0"/>
          <a:stretch/>
        </p:blipFill>
        <p:spPr>
          <a:xfrm>
            <a:off x="2627312" y="1221581"/>
            <a:ext cx="3320654" cy="2450307"/>
          </a:xfrm>
          <a:prstGeom prst="rect">
            <a:avLst/>
          </a:prstGeom>
          <a:noFill/>
          <a:ln>
            <a:noFill/>
          </a:ln>
        </p:spPr>
      </p:pic>
      <p:pic>
        <p:nvPicPr>
          <p:cNvPr id="4994" name="Google Shape;4994;p696"/>
          <p:cNvPicPr preferRelativeResize="0"/>
          <p:nvPr/>
        </p:nvPicPr>
        <p:blipFill rotWithShape="1">
          <a:blip r:embed="rId5">
            <a:alphaModFix/>
          </a:blip>
          <a:srcRect b="0" l="0" r="0" t="0"/>
          <a:stretch/>
        </p:blipFill>
        <p:spPr>
          <a:xfrm>
            <a:off x="0" y="2895600"/>
            <a:ext cx="4211636" cy="2247900"/>
          </a:xfrm>
          <a:prstGeom prst="rect">
            <a:avLst/>
          </a:prstGeom>
          <a:noFill/>
          <a:ln>
            <a:noFill/>
          </a:ln>
        </p:spPr>
      </p:pic>
      <p:sp>
        <p:nvSpPr>
          <p:cNvPr id="4995" name="Google Shape;4995;p696"/>
          <p:cNvSpPr/>
          <p:nvPr/>
        </p:nvSpPr>
        <p:spPr>
          <a:xfrm>
            <a:off x="3708400" y="3759994"/>
            <a:ext cx="5256300" cy="972600"/>
          </a:xfrm>
          <a:prstGeom prst="rect">
            <a:avLst/>
          </a:prstGeom>
          <a:solidFill>
            <a:srgbClr val="009900">
              <a:alpha val="50588"/>
            </a:srgbClr>
          </a:solidFill>
          <a:ln cap="rnd" cmpd="sng" w="12700">
            <a:solidFill>
              <a:srgbClr val="00CC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696"/>
          <p:cNvSpPr/>
          <p:nvPr/>
        </p:nvSpPr>
        <p:spPr>
          <a:xfrm>
            <a:off x="179387" y="411956"/>
            <a:ext cx="6848400" cy="918000"/>
          </a:xfrm>
          <a:prstGeom prst="rect">
            <a:avLst/>
          </a:prstGeom>
          <a:gradFill>
            <a:gsLst>
              <a:gs pos="0">
                <a:srgbClr val="0000CC"/>
              </a:gs>
              <a:gs pos="100000">
                <a:srgbClr val="339966"/>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696"/>
          <p:cNvSpPr txBox="1"/>
          <p:nvPr/>
        </p:nvSpPr>
        <p:spPr>
          <a:xfrm>
            <a:off x="842315" y="2013292"/>
            <a:ext cx="6909600" cy="136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FF0000"/>
                </a:solidFill>
                <a:latin typeface="Arial"/>
                <a:ea typeface="Arial"/>
                <a:cs typeface="Arial"/>
                <a:sym typeface="Arial"/>
              </a:rPr>
              <a:t>High mountains and beautiful gardens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4998" name="Google Shape;4998;p696"/>
          <p:cNvSpPr txBox="1"/>
          <p:nvPr/>
        </p:nvSpPr>
        <p:spPr>
          <a:xfrm>
            <a:off x="3450506" y="3674189"/>
            <a:ext cx="5772000" cy="114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FF0000"/>
                </a:solidFill>
                <a:latin typeface="Arial"/>
                <a:ea typeface="Arial"/>
                <a:cs typeface="Arial"/>
                <a:sym typeface="Arial"/>
              </a:rPr>
              <a:t>Green forests and parks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2" name="Shape 5002"/>
        <p:cNvGrpSpPr/>
        <p:nvPr/>
      </p:nvGrpSpPr>
      <p:grpSpPr>
        <a:xfrm>
          <a:off x="0" y="0"/>
          <a:ext cx="0" cy="0"/>
          <a:chOff x="0" y="0"/>
          <a:chExt cx="0" cy="0"/>
        </a:xfrm>
      </p:grpSpPr>
      <p:pic>
        <p:nvPicPr>
          <p:cNvPr id="5003" name="Google Shape;5003;p697"/>
          <p:cNvPicPr preferRelativeResize="0"/>
          <p:nvPr/>
        </p:nvPicPr>
        <p:blipFill rotWithShape="1">
          <a:blip r:embed="rId3">
            <a:alphaModFix/>
          </a:blip>
          <a:srcRect b="0" l="0" r="0" t="0"/>
          <a:stretch/>
        </p:blipFill>
        <p:spPr>
          <a:xfrm>
            <a:off x="6443662" y="0"/>
            <a:ext cx="2700337" cy="2031206"/>
          </a:xfrm>
          <a:prstGeom prst="rect">
            <a:avLst/>
          </a:prstGeom>
          <a:noFill/>
          <a:ln>
            <a:noFill/>
          </a:ln>
        </p:spPr>
      </p:pic>
      <p:pic>
        <p:nvPicPr>
          <p:cNvPr id="5004" name="Google Shape;5004;p697"/>
          <p:cNvPicPr preferRelativeResize="0"/>
          <p:nvPr/>
        </p:nvPicPr>
        <p:blipFill rotWithShape="1">
          <a:blip r:embed="rId4">
            <a:alphaModFix/>
          </a:blip>
          <a:srcRect b="0" l="0" r="0" t="0"/>
          <a:stretch/>
        </p:blipFill>
        <p:spPr>
          <a:xfrm>
            <a:off x="0" y="0"/>
            <a:ext cx="3419475" cy="1993106"/>
          </a:xfrm>
          <a:prstGeom prst="rect">
            <a:avLst/>
          </a:prstGeom>
          <a:noFill/>
          <a:ln>
            <a:noFill/>
          </a:ln>
        </p:spPr>
      </p:pic>
      <p:sp>
        <p:nvSpPr>
          <p:cNvPr id="5005" name="Google Shape;5005;p697"/>
          <p:cNvSpPr txBox="1"/>
          <p:nvPr>
            <p:ph type="title"/>
          </p:nvPr>
        </p:nvSpPr>
        <p:spPr>
          <a:xfrm>
            <a:off x="0" y="208359"/>
            <a:ext cx="8229600" cy="85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br>
              <a:rPr lang="zh-CN"/>
            </a:br>
            <a:endParaRPr b="0" i="0" sz="4400" u="none" cap="none" strike="noStrike">
              <a:solidFill>
                <a:schemeClr val="dk2"/>
              </a:solidFill>
              <a:latin typeface="Arial"/>
              <a:ea typeface="Arial"/>
              <a:cs typeface="Arial"/>
              <a:sym typeface="Arial"/>
            </a:endParaRPr>
          </a:p>
        </p:txBody>
      </p:sp>
      <p:pic>
        <p:nvPicPr>
          <p:cNvPr id="5006" name="Google Shape;5006;p697"/>
          <p:cNvPicPr preferRelativeResize="0"/>
          <p:nvPr/>
        </p:nvPicPr>
        <p:blipFill rotWithShape="1">
          <a:blip r:embed="rId5">
            <a:alphaModFix/>
          </a:blip>
          <a:srcRect b="0" l="0" r="0" t="0"/>
          <a:stretch/>
        </p:blipFill>
        <p:spPr>
          <a:xfrm>
            <a:off x="6084887" y="2518172"/>
            <a:ext cx="3059112" cy="1958578"/>
          </a:xfrm>
          <a:prstGeom prst="rect">
            <a:avLst/>
          </a:prstGeom>
          <a:noFill/>
          <a:ln>
            <a:noFill/>
          </a:ln>
        </p:spPr>
      </p:pic>
      <p:pic>
        <p:nvPicPr>
          <p:cNvPr id="5007" name="Google Shape;5007;p697"/>
          <p:cNvPicPr preferRelativeResize="0"/>
          <p:nvPr/>
        </p:nvPicPr>
        <p:blipFill rotWithShape="1">
          <a:blip r:embed="rId6">
            <a:alphaModFix/>
          </a:blip>
          <a:srcRect b="0" l="0" r="0" t="0"/>
          <a:stretch/>
        </p:blipFill>
        <p:spPr>
          <a:xfrm>
            <a:off x="0" y="2571750"/>
            <a:ext cx="2511028" cy="1937146"/>
          </a:xfrm>
          <a:prstGeom prst="rect">
            <a:avLst/>
          </a:prstGeom>
          <a:noFill/>
          <a:ln>
            <a:noFill/>
          </a:ln>
        </p:spPr>
      </p:pic>
      <p:sp>
        <p:nvSpPr>
          <p:cNvPr id="5008" name="Google Shape;5008;p697"/>
          <p:cNvSpPr/>
          <p:nvPr/>
        </p:nvSpPr>
        <p:spPr>
          <a:xfrm>
            <a:off x="170725" y="1993106"/>
            <a:ext cx="34785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00FF"/>
                </a:solidFill>
                <a:latin typeface="Arial"/>
                <a:ea typeface="Arial"/>
                <a:cs typeface="Arial"/>
                <a:sym typeface="Arial"/>
              </a:rPr>
              <a:t>air pollution</a:t>
            </a:r>
            <a:endParaRPr b="0" i="0" sz="1800" u="none" cap="none" strike="noStrike">
              <a:solidFill>
                <a:schemeClr val="dk1"/>
              </a:solidFill>
              <a:latin typeface="Arial"/>
              <a:ea typeface="Arial"/>
              <a:cs typeface="Arial"/>
              <a:sym typeface="Arial"/>
            </a:endParaRPr>
          </a:p>
        </p:txBody>
      </p:sp>
      <p:sp>
        <p:nvSpPr>
          <p:cNvPr id="5009" name="Google Shape;5009;p697"/>
          <p:cNvSpPr/>
          <p:nvPr/>
        </p:nvSpPr>
        <p:spPr>
          <a:xfrm>
            <a:off x="5508062" y="1993106"/>
            <a:ext cx="3520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000000"/>
                </a:solidFill>
                <a:latin typeface="Arial"/>
                <a:ea typeface="Arial"/>
                <a:cs typeface="Arial"/>
                <a:sym typeface="Arial"/>
              </a:rPr>
              <a:t>soil pollution</a:t>
            </a:r>
            <a:endParaRPr b="0" i="0" sz="1800" u="none" cap="none" strike="noStrike">
              <a:solidFill>
                <a:schemeClr val="dk1"/>
              </a:solidFill>
              <a:latin typeface="Arial"/>
              <a:ea typeface="Arial"/>
              <a:cs typeface="Arial"/>
              <a:sym typeface="Arial"/>
            </a:endParaRPr>
          </a:p>
        </p:txBody>
      </p:sp>
      <p:sp>
        <p:nvSpPr>
          <p:cNvPr id="5010" name="Google Shape;5010;p697"/>
          <p:cNvSpPr/>
          <p:nvPr/>
        </p:nvSpPr>
        <p:spPr>
          <a:xfrm>
            <a:off x="250825" y="4516040"/>
            <a:ext cx="40656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3300"/>
                </a:solidFill>
                <a:latin typeface="Arial"/>
                <a:ea typeface="Arial"/>
                <a:cs typeface="Arial"/>
                <a:sym typeface="Arial"/>
              </a:rPr>
              <a:t>solid pollution</a:t>
            </a:r>
            <a:endParaRPr b="0" i="0" sz="1800" u="none" cap="none" strike="noStrike">
              <a:solidFill>
                <a:schemeClr val="dk1"/>
              </a:solidFill>
              <a:latin typeface="Arial"/>
              <a:ea typeface="Arial"/>
              <a:cs typeface="Arial"/>
              <a:sym typeface="Arial"/>
            </a:endParaRPr>
          </a:p>
        </p:txBody>
      </p:sp>
      <p:sp>
        <p:nvSpPr>
          <p:cNvPr id="5011" name="Google Shape;5011;p697"/>
          <p:cNvSpPr/>
          <p:nvPr/>
        </p:nvSpPr>
        <p:spPr>
          <a:xfrm>
            <a:off x="5002979" y="4462463"/>
            <a:ext cx="38901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0066CC"/>
                </a:solidFill>
                <a:latin typeface="Arial"/>
                <a:ea typeface="Arial"/>
                <a:cs typeface="Arial"/>
                <a:sym typeface="Arial"/>
              </a:rPr>
              <a:t>water pollution</a:t>
            </a:r>
            <a:endParaRPr b="0" i="0" sz="1800" u="none" cap="none" strike="noStrike">
              <a:solidFill>
                <a:schemeClr val="dk1"/>
              </a:solidFill>
              <a:latin typeface="Arial"/>
              <a:ea typeface="Arial"/>
              <a:cs typeface="Arial"/>
              <a:sym typeface="Arial"/>
            </a:endParaRPr>
          </a:p>
        </p:txBody>
      </p:sp>
      <p:sp>
        <p:nvSpPr>
          <p:cNvPr id="5012" name="Google Shape;5012;p697"/>
          <p:cNvSpPr txBox="1"/>
          <p:nvPr/>
        </p:nvSpPr>
        <p:spPr>
          <a:xfrm>
            <a:off x="3084887" y="21314"/>
            <a:ext cx="3000000" cy="509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T</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h</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y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i</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n</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c</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l</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u</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d</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 :</a:t>
            </a:r>
            <a:endParaRPr b="1" i="0" sz="3000" u="none" cap="none" strike="noStrike">
              <a:solidFill>
                <a:srgbClr val="FFE70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6" name="Shape 5016"/>
        <p:cNvGrpSpPr/>
        <p:nvPr/>
      </p:nvGrpSpPr>
      <p:grpSpPr>
        <a:xfrm>
          <a:off x="0" y="0"/>
          <a:ext cx="0" cy="0"/>
          <a:chOff x="0" y="0"/>
          <a:chExt cx="0" cy="0"/>
        </a:xfrm>
      </p:grpSpPr>
      <p:sp>
        <p:nvSpPr>
          <p:cNvPr id="5017" name="Google Shape;5017;p698"/>
          <p:cNvSpPr/>
          <p:nvPr/>
        </p:nvSpPr>
        <p:spPr>
          <a:xfrm>
            <a:off x="1023937" y="804863"/>
            <a:ext cx="1842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698"/>
          <p:cNvSpPr/>
          <p:nvPr/>
        </p:nvSpPr>
        <p:spPr>
          <a:xfrm>
            <a:off x="180431" y="2195873"/>
            <a:ext cx="7991400" cy="1656300"/>
          </a:xfrm>
          <a:prstGeom prst="rect">
            <a:avLst/>
          </a:prstGeom>
          <a:solidFill>
            <a:srgbClr val="9900CC">
              <a:alpha val="32549"/>
            </a:srgbClr>
          </a:solidFill>
          <a:ln cap="rnd" cmpd="sng" w="12700">
            <a:solidFill>
              <a:srgbClr val="3333C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698"/>
          <p:cNvSpPr txBox="1"/>
          <p:nvPr/>
        </p:nvSpPr>
        <p:spPr>
          <a:xfrm>
            <a:off x="468312" y="582991"/>
            <a:ext cx="8415900" cy="387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9900CC"/>
                </a:solidFill>
                <a:latin typeface="Arial"/>
                <a:ea typeface="Arial"/>
                <a:cs typeface="Arial"/>
                <a:sym typeface="Arial"/>
              </a:rPr>
              <a:t>Let's help our world</a:t>
            </a:r>
            <a:endParaRPr b="1" i="0" sz="7200" u="none" cap="none" strike="noStrike">
              <a:solidFill>
                <a:srgbClr val="9900CC"/>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9900CC"/>
                </a:solidFill>
                <a:latin typeface="Arial"/>
                <a:ea typeface="Arial"/>
                <a:cs typeface="Arial"/>
                <a:sym typeface="Arial"/>
              </a:rPr>
              <a:t>to survive together</a:t>
            </a:r>
            <a:endParaRPr b="1" i="0" sz="7200" u="none" cap="none" strike="noStrike">
              <a:solidFill>
                <a:srgbClr val="9900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3" name="Shape 5023"/>
        <p:cNvGrpSpPr/>
        <p:nvPr/>
      </p:nvGrpSpPr>
      <p:grpSpPr>
        <a:xfrm>
          <a:off x="0" y="0"/>
          <a:ext cx="0" cy="0"/>
          <a:chOff x="0" y="0"/>
          <a:chExt cx="0" cy="0"/>
        </a:xfrm>
      </p:grpSpPr>
      <p:sp>
        <p:nvSpPr>
          <p:cNvPr id="5024" name="Google Shape;5024;p699"/>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Greatest Common Factor</a:t>
            </a:r>
            <a:endParaRPr b="1" i="0" sz="2160" u="none" cap="none" strike="noStrike">
              <a:solidFill>
                <a:srgbClr val="7030A0"/>
              </a:solidFill>
              <a:latin typeface="Comic Sans MS"/>
              <a:ea typeface="Comic Sans MS"/>
              <a:cs typeface="Comic Sans MS"/>
              <a:sym typeface="Comic Sans MS"/>
            </a:endParaRPr>
          </a:p>
        </p:txBody>
      </p:sp>
      <p:sp>
        <p:nvSpPr>
          <p:cNvPr id="5025" name="Google Shape;5025;p699"/>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zh-CN" sz="2800" u="none" cap="none" strike="noStrike">
                <a:solidFill>
                  <a:schemeClr val="dk1"/>
                </a:solidFill>
                <a:latin typeface="Comic Sans MS"/>
                <a:ea typeface="Comic Sans MS"/>
                <a:cs typeface="Comic Sans MS"/>
                <a:sym typeface="Comic Sans MS"/>
              </a:rPr>
              <a:t>Essential Question</a:t>
            </a:r>
            <a:r>
              <a:rPr b="0" i="0" lang="zh-CN" sz="28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960"/>
              </a:spcBef>
              <a:spcAft>
                <a:spcPts val="0"/>
              </a:spcAft>
              <a:buClr>
                <a:srgbClr val="7030A0"/>
              </a:buClr>
              <a:buSzPts val="1400"/>
              <a:buFont typeface="Arial"/>
              <a:buNone/>
            </a:pPr>
            <a:r>
              <a:rPr b="0" i="1" lang="zh-CN" sz="4800" u="none" cap="none" strike="noStrike">
                <a:solidFill>
                  <a:srgbClr val="7030A0"/>
                </a:solidFill>
                <a:latin typeface="Comic Sans MS"/>
                <a:ea typeface="Comic Sans MS"/>
                <a:cs typeface="Comic Sans MS"/>
                <a:sym typeface="Comic Sans MS"/>
              </a:rPr>
              <a:t>“How are GCFs and LCMs similar”</a:t>
            </a:r>
            <a:endParaRPr b="0" i="1" sz="4800" u="none" cap="none" strike="noStrike">
              <a:solidFill>
                <a:srgbClr val="7030A0"/>
              </a:solidFill>
              <a:latin typeface="Comic Sans MS"/>
              <a:ea typeface="Comic Sans MS"/>
              <a:cs typeface="Comic Sans MS"/>
              <a:sym typeface="Comic Sans MS"/>
            </a:endParaRPr>
          </a:p>
        </p:txBody>
      </p:sp>
      <p:sp>
        <p:nvSpPr>
          <p:cNvPr id="5026" name="Google Shape;5026;p699"/>
          <p:cNvSpPr/>
          <p:nvPr/>
        </p:nvSpPr>
        <p:spPr>
          <a:xfrm>
            <a:off x="5785045" y="2908954"/>
            <a:ext cx="2143200" cy="21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0" name="Shape 5030"/>
        <p:cNvGrpSpPr/>
        <p:nvPr/>
      </p:nvGrpSpPr>
      <p:grpSpPr>
        <a:xfrm>
          <a:off x="0" y="0"/>
          <a:ext cx="0" cy="0"/>
          <a:chOff x="0" y="0"/>
          <a:chExt cx="0" cy="0"/>
        </a:xfrm>
      </p:grpSpPr>
      <p:sp>
        <p:nvSpPr>
          <p:cNvPr id="5031" name="Google Shape;5031;p700"/>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Greatest Common Factor</a:t>
            </a:r>
            <a:endParaRPr b="1" i="0" sz="2520" u="none" cap="none" strike="noStrike">
              <a:solidFill>
                <a:srgbClr val="7030A0"/>
              </a:solidFill>
              <a:latin typeface="Comic Sans MS"/>
              <a:ea typeface="Comic Sans MS"/>
              <a:cs typeface="Comic Sans MS"/>
              <a:sym typeface="Comic Sans MS"/>
            </a:endParaRPr>
          </a:p>
        </p:txBody>
      </p:sp>
      <p:sp>
        <p:nvSpPr>
          <p:cNvPr id="5032" name="Google Shape;5032;p700"/>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largest factors shared by two numbers.</a:t>
            </a:r>
            <a:endParaRPr/>
          </a:p>
          <a:p>
            <a:pPr indent="0" lvl="0" marL="0" marR="0" rtl="0" algn="ctr">
              <a:lnSpc>
                <a:spcPct val="100000"/>
              </a:lnSpc>
              <a:spcBef>
                <a:spcPts val="640"/>
              </a:spcBef>
              <a:spcAft>
                <a:spcPts val="0"/>
              </a:spcAft>
              <a:buClr>
                <a:srgbClr val="7030A0"/>
              </a:buClr>
              <a:buSzPts val="1400"/>
              <a:buFont typeface="Arial"/>
              <a:buNone/>
            </a:pPr>
            <a:r>
              <a:rPr b="0" i="1" lang="zh-CN" sz="3200" u="none" cap="none" strike="noStrike">
                <a:solidFill>
                  <a:srgbClr val="7030A0"/>
                </a:solidFill>
                <a:latin typeface="Comic Sans MS"/>
                <a:ea typeface="Comic Sans MS"/>
                <a:cs typeface="Comic Sans MS"/>
                <a:sym typeface="Comic Sans MS"/>
              </a:rPr>
              <a:t>What is the GCF of 16 and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We start by listing the </a:t>
            </a:r>
            <a:r>
              <a:rPr b="0" i="0" lang="zh-CN" sz="3200" u="none" cap="none" strike="noStrike">
                <a:solidFill>
                  <a:srgbClr val="7030A0"/>
                </a:solidFill>
                <a:latin typeface="Comic Sans MS"/>
                <a:ea typeface="Comic Sans MS"/>
                <a:cs typeface="Comic Sans MS"/>
                <a:sym typeface="Comic Sans MS"/>
              </a:rPr>
              <a:t>factors</a:t>
            </a:r>
            <a:r>
              <a:rPr b="0" i="0" lang="zh-CN" sz="3200" u="none" cap="none" strike="noStrike">
                <a:solidFill>
                  <a:schemeClr val="dk1"/>
                </a:solidFill>
                <a:latin typeface="Comic Sans MS"/>
                <a:ea typeface="Comic Sans MS"/>
                <a:cs typeface="Comic Sans MS"/>
                <a:sym typeface="Comic Sans MS"/>
              </a:rPr>
              <a:t> of both numbers.</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16</a:t>
            </a:r>
            <a:r>
              <a:rPr b="0" i="0" lang="zh-CN" sz="3200" u="none" cap="none" strike="noStrike">
                <a:solidFill>
                  <a:schemeClr val="dk1"/>
                </a:solidFill>
                <a:latin typeface="Comic Sans MS"/>
                <a:ea typeface="Comic Sans MS"/>
                <a:cs typeface="Comic Sans MS"/>
                <a:sym typeface="Comic Sans MS"/>
              </a:rPr>
              <a:t>: 1, 2, 4, 8, 16</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24</a:t>
            </a:r>
            <a:r>
              <a:rPr b="0" i="0" lang="zh-CN" sz="3200" u="none" cap="none" strike="noStrike">
                <a:solidFill>
                  <a:schemeClr val="dk1"/>
                </a:solidFill>
                <a:latin typeface="Comic Sans MS"/>
                <a:ea typeface="Comic Sans MS"/>
                <a:cs typeface="Comic Sans MS"/>
                <a:sym typeface="Comic Sans MS"/>
              </a:rPr>
              <a:t>: 1, 2, 3, 4, 6, 8, 12,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What numbers do they have in </a:t>
            </a:r>
            <a:r>
              <a:rPr b="0" i="0" lang="zh-CN" sz="3200" u="none" cap="none" strike="noStrike">
                <a:solidFill>
                  <a:srgbClr val="7030A0"/>
                </a:solidFill>
                <a:latin typeface="Comic Sans MS"/>
                <a:ea typeface="Comic Sans MS"/>
                <a:cs typeface="Comic Sans MS"/>
                <a:sym typeface="Comic Sans MS"/>
              </a:rPr>
              <a:t>common</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1, 2, 4, 8</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Which number is the </a:t>
            </a:r>
            <a:r>
              <a:rPr b="0" i="0" lang="zh-CN" sz="3200" u="none" cap="none" strike="noStrike">
                <a:solidFill>
                  <a:srgbClr val="7030A0"/>
                </a:solidFill>
                <a:latin typeface="Comic Sans MS"/>
                <a:ea typeface="Comic Sans MS"/>
                <a:cs typeface="Comic Sans MS"/>
                <a:sym typeface="Comic Sans MS"/>
              </a:rPr>
              <a:t>greatest</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880"/>
              </a:spcBef>
              <a:spcAft>
                <a:spcPts val="0"/>
              </a:spcAft>
              <a:buClr>
                <a:srgbClr val="7030A0"/>
              </a:buClr>
              <a:buSzPts val="1400"/>
              <a:buFont typeface="Arial"/>
              <a:buNone/>
            </a:pPr>
            <a:r>
              <a:rPr b="0" i="0" lang="zh-CN" sz="4400" u="none" cap="none" strike="noStrike">
                <a:solidFill>
                  <a:srgbClr val="7030A0"/>
                </a:solidFill>
                <a:latin typeface="Comic Sans MS"/>
                <a:ea typeface="Comic Sans MS"/>
                <a:cs typeface="Comic Sans MS"/>
                <a:sym typeface="Comic Sans MS"/>
              </a:rPr>
              <a:t>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0" st="0"/>
                                            </p:txEl>
                                          </p:spTgt>
                                        </p:tgtEl>
                                        <p:attrNameLst>
                                          <p:attrName>style.visibility</p:attrName>
                                        </p:attrNameLst>
                                      </p:cBhvr>
                                      <p:to>
                                        <p:strVal val="visible"/>
                                      </p:to>
                                    </p:set>
                                    <p:animEffect filter="fade" transition="in">
                                      <p:cBhvr>
                                        <p:cTn dur="500"/>
                                        <p:tgtEl>
                                          <p:spTgt spid="50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1" st="1"/>
                                            </p:txEl>
                                          </p:spTgt>
                                        </p:tgtEl>
                                        <p:attrNameLst>
                                          <p:attrName>style.visibility</p:attrName>
                                        </p:attrNameLst>
                                      </p:cBhvr>
                                      <p:to>
                                        <p:strVal val="visible"/>
                                      </p:to>
                                    </p:set>
                                    <p:animEffect filter="fade" transition="in">
                                      <p:cBhvr>
                                        <p:cTn dur="500"/>
                                        <p:tgtEl>
                                          <p:spTgt spid="50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2" st="2"/>
                                            </p:txEl>
                                          </p:spTgt>
                                        </p:tgtEl>
                                        <p:attrNameLst>
                                          <p:attrName>style.visibility</p:attrName>
                                        </p:attrNameLst>
                                      </p:cBhvr>
                                      <p:to>
                                        <p:strVal val="visible"/>
                                      </p:to>
                                    </p:set>
                                    <p:animEffect filter="fade" transition="in">
                                      <p:cBhvr>
                                        <p:cTn dur="500"/>
                                        <p:tgtEl>
                                          <p:spTgt spid="50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3" st="3"/>
                                            </p:txEl>
                                          </p:spTgt>
                                        </p:tgtEl>
                                        <p:attrNameLst>
                                          <p:attrName>style.visibility</p:attrName>
                                        </p:attrNameLst>
                                      </p:cBhvr>
                                      <p:to>
                                        <p:strVal val="visible"/>
                                      </p:to>
                                    </p:set>
                                    <p:animEffect filter="fade" transition="in">
                                      <p:cBhvr>
                                        <p:cTn dur="500"/>
                                        <p:tgtEl>
                                          <p:spTgt spid="50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4" st="4"/>
                                            </p:txEl>
                                          </p:spTgt>
                                        </p:tgtEl>
                                        <p:attrNameLst>
                                          <p:attrName>style.visibility</p:attrName>
                                        </p:attrNameLst>
                                      </p:cBhvr>
                                      <p:to>
                                        <p:strVal val="visible"/>
                                      </p:to>
                                    </p:set>
                                    <p:animEffect filter="fade" transition="in">
                                      <p:cBhvr>
                                        <p:cTn dur="500"/>
                                        <p:tgtEl>
                                          <p:spTgt spid="50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5" st="5"/>
                                            </p:txEl>
                                          </p:spTgt>
                                        </p:tgtEl>
                                        <p:attrNameLst>
                                          <p:attrName>style.visibility</p:attrName>
                                        </p:attrNameLst>
                                      </p:cBhvr>
                                      <p:to>
                                        <p:strVal val="visible"/>
                                      </p:to>
                                    </p:set>
                                    <p:animEffect filter="fade" transition="in">
                                      <p:cBhvr>
                                        <p:cTn dur="500"/>
                                        <p:tgtEl>
                                          <p:spTgt spid="50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6" st="6"/>
                                            </p:txEl>
                                          </p:spTgt>
                                        </p:tgtEl>
                                        <p:attrNameLst>
                                          <p:attrName>style.visibility</p:attrName>
                                        </p:attrNameLst>
                                      </p:cBhvr>
                                      <p:to>
                                        <p:strVal val="visible"/>
                                      </p:to>
                                    </p:set>
                                    <p:animEffect filter="fade" transition="in">
                                      <p:cBhvr>
                                        <p:cTn dur="500"/>
                                        <p:tgtEl>
                                          <p:spTgt spid="50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7" st="7"/>
                                            </p:txEl>
                                          </p:spTgt>
                                        </p:tgtEl>
                                        <p:attrNameLst>
                                          <p:attrName>style.visibility</p:attrName>
                                        </p:attrNameLst>
                                      </p:cBhvr>
                                      <p:to>
                                        <p:strVal val="visible"/>
                                      </p:to>
                                    </p:set>
                                    <p:animEffect filter="fade" transition="in">
                                      <p:cBhvr>
                                        <p:cTn dur="500"/>
                                        <p:tgtEl>
                                          <p:spTgt spid="50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8" st="8"/>
                                            </p:txEl>
                                          </p:spTgt>
                                        </p:tgtEl>
                                        <p:attrNameLst>
                                          <p:attrName>style.visibility</p:attrName>
                                        </p:attrNameLst>
                                      </p:cBhvr>
                                      <p:to>
                                        <p:strVal val="visible"/>
                                      </p:to>
                                    </p:set>
                                    <p:animEffect filter="fade" transition="in">
                                      <p:cBhvr>
                                        <p:cTn dur="500"/>
                                        <p:tgtEl>
                                          <p:spTgt spid="503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6" name="Shape 5036"/>
        <p:cNvGrpSpPr/>
        <p:nvPr/>
      </p:nvGrpSpPr>
      <p:grpSpPr>
        <a:xfrm>
          <a:off x="0" y="0"/>
          <a:ext cx="0" cy="0"/>
          <a:chOff x="0" y="0"/>
          <a:chExt cx="0" cy="0"/>
        </a:xfrm>
      </p:grpSpPr>
      <p:sp>
        <p:nvSpPr>
          <p:cNvPr id="5037" name="Google Shape;5037;p701"/>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5038" name="Google Shape;5038;p701"/>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39" name="Google Shape;5039;p701"/>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0" st="0"/>
                                            </p:txEl>
                                          </p:spTgt>
                                        </p:tgtEl>
                                        <p:attrNameLst>
                                          <p:attrName>style.visibility</p:attrName>
                                        </p:attrNameLst>
                                      </p:cBhvr>
                                      <p:to>
                                        <p:strVal val="visible"/>
                                      </p:to>
                                    </p:set>
                                    <p:anim calcmode="lin" valueType="num">
                                      <p:cBhvr additive="base">
                                        <p:cTn dur="500"/>
                                        <p:tgtEl>
                                          <p:spTgt spid="503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1" st="1"/>
                                            </p:txEl>
                                          </p:spTgt>
                                        </p:tgtEl>
                                        <p:attrNameLst>
                                          <p:attrName>style.visibility</p:attrName>
                                        </p:attrNameLst>
                                      </p:cBhvr>
                                      <p:to>
                                        <p:strVal val="visible"/>
                                      </p:to>
                                    </p:set>
                                    <p:anim calcmode="lin" valueType="num">
                                      <p:cBhvr additive="base">
                                        <p:cTn dur="500"/>
                                        <p:tgtEl>
                                          <p:spTgt spid="503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2" st="2"/>
                                            </p:txEl>
                                          </p:spTgt>
                                        </p:tgtEl>
                                        <p:attrNameLst>
                                          <p:attrName>style.visibility</p:attrName>
                                        </p:attrNameLst>
                                      </p:cBhvr>
                                      <p:to>
                                        <p:strVal val="visible"/>
                                      </p:to>
                                    </p:set>
                                    <p:anim calcmode="lin" valueType="num">
                                      <p:cBhvr additive="base">
                                        <p:cTn dur="500"/>
                                        <p:tgtEl>
                                          <p:spTgt spid="503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3" st="3"/>
                                            </p:txEl>
                                          </p:spTgt>
                                        </p:tgtEl>
                                        <p:attrNameLst>
                                          <p:attrName>style.visibility</p:attrName>
                                        </p:attrNameLst>
                                      </p:cBhvr>
                                      <p:to>
                                        <p:strVal val="visible"/>
                                      </p:to>
                                    </p:set>
                                    <p:anim calcmode="lin" valueType="num">
                                      <p:cBhvr additive="base">
                                        <p:cTn dur="500"/>
                                        <p:tgtEl>
                                          <p:spTgt spid="503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4" st="4"/>
                                            </p:txEl>
                                          </p:spTgt>
                                        </p:tgtEl>
                                        <p:attrNameLst>
                                          <p:attrName>style.visibility</p:attrName>
                                        </p:attrNameLst>
                                      </p:cBhvr>
                                      <p:to>
                                        <p:strVal val="visible"/>
                                      </p:to>
                                    </p:set>
                                    <p:anim calcmode="lin" valueType="num">
                                      <p:cBhvr additive="base">
                                        <p:cTn dur="500"/>
                                        <p:tgtEl>
                                          <p:spTgt spid="503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5" st="5"/>
                                            </p:txEl>
                                          </p:spTgt>
                                        </p:tgtEl>
                                        <p:attrNameLst>
                                          <p:attrName>style.visibility</p:attrName>
                                        </p:attrNameLst>
                                      </p:cBhvr>
                                      <p:to>
                                        <p:strVal val="visible"/>
                                      </p:to>
                                    </p:set>
                                    <p:anim calcmode="lin" valueType="num">
                                      <p:cBhvr additive="base">
                                        <p:cTn dur="500"/>
                                        <p:tgtEl>
                                          <p:spTgt spid="503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3" name="Shape 5043"/>
        <p:cNvGrpSpPr/>
        <p:nvPr/>
      </p:nvGrpSpPr>
      <p:grpSpPr>
        <a:xfrm>
          <a:off x="0" y="0"/>
          <a:ext cx="0" cy="0"/>
          <a:chOff x="0" y="0"/>
          <a:chExt cx="0" cy="0"/>
        </a:xfrm>
      </p:grpSpPr>
      <p:sp>
        <p:nvSpPr>
          <p:cNvPr id="5044" name="Google Shape;5044;p702"/>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Find the GCF of the following.</a:t>
            </a:r>
            <a:endParaRPr b="1" i="0" sz="2160" u="none" cap="none" strike="noStrike">
              <a:solidFill>
                <a:srgbClr val="7030A0"/>
              </a:solidFill>
              <a:latin typeface="Comic Sans MS"/>
              <a:ea typeface="Comic Sans MS"/>
              <a:cs typeface="Comic Sans MS"/>
              <a:sym typeface="Comic Sans MS"/>
            </a:endParaRPr>
          </a:p>
        </p:txBody>
      </p:sp>
      <p:sp>
        <p:nvSpPr>
          <p:cNvPr id="5045" name="Google Shape;5045;p702"/>
          <p:cNvSpPr txBox="1"/>
          <p:nvPr>
            <p:ph idx="1" type="body"/>
          </p:nvPr>
        </p:nvSpPr>
        <p:spPr>
          <a:xfrm>
            <a:off x="239115" y="340921"/>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16</a:t>
            </a:r>
            <a:r>
              <a:rPr b="0" i="0" lang="zh-CN" sz="2590" u="none" cap="none" strike="noStrike">
                <a:solidFill>
                  <a:schemeClr val="dk1"/>
                </a:solidFill>
                <a:latin typeface="Comic Sans MS"/>
                <a:ea typeface="Comic Sans MS"/>
                <a:cs typeface="Comic Sans MS"/>
                <a:sym typeface="Comic Sans MS"/>
              </a:rPr>
              <a:t> </a:t>
            </a:r>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21</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7</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27</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9</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60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52</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72</a:t>
            </a:r>
            <a:endParaRPr b="0" i="0" sz="259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9" name="Shape 5049"/>
        <p:cNvGrpSpPr/>
        <p:nvPr/>
      </p:nvGrpSpPr>
      <p:grpSpPr>
        <a:xfrm>
          <a:off x="0" y="0"/>
          <a:ext cx="0" cy="0"/>
          <a:chOff x="0" y="0"/>
          <a:chExt cx="0" cy="0"/>
        </a:xfrm>
      </p:grpSpPr>
      <p:sp>
        <p:nvSpPr>
          <p:cNvPr id="5050" name="Google Shape;5050;p703"/>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Homework</a:t>
            </a:r>
            <a:endParaRPr b="1" i="0" sz="2160" u="none" cap="none" strike="noStrike">
              <a:solidFill>
                <a:srgbClr val="7030A0"/>
              </a:solidFill>
              <a:latin typeface="Comic Sans MS"/>
              <a:ea typeface="Comic Sans MS"/>
              <a:cs typeface="Comic Sans MS"/>
              <a:sym typeface="Comic Sans MS"/>
            </a:endParaRPr>
          </a:p>
        </p:txBody>
      </p:sp>
      <p:sp>
        <p:nvSpPr>
          <p:cNvPr id="5051" name="Google Shape;5051;p703"/>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zh-CN" sz="5400" u="none" cap="none" strike="noStrike">
                <a:solidFill>
                  <a:schemeClr val="dk1"/>
                </a:solidFill>
                <a:latin typeface="Comic Sans MS"/>
                <a:ea typeface="Comic Sans MS"/>
                <a:cs typeface="Comic Sans MS"/>
                <a:sym typeface="Comic Sans MS"/>
              </a:rPr>
              <a:t>Greatest Common Factor</a:t>
            </a:r>
            <a:endParaRPr/>
          </a:p>
          <a:p>
            <a:pPr indent="0" lvl="0" marL="0" marR="0" rtl="0" algn="ctr">
              <a:lnSpc>
                <a:spcPct val="100000"/>
              </a:lnSpc>
              <a:spcBef>
                <a:spcPts val="1080"/>
              </a:spcBef>
              <a:spcAft>
                <a:spcPts val="0"/>
              </a:spcAft>
              <a:buClr>
                <a:schemeClr val="dk1"/>
              </a:buClr>
              <a:buSzPts val="1400"/>
              <a:buFont typeface="Arial"/>
              <a:buNone/>
            </a:pPr>
            <a:r>
              <a:rPr b="0" i="0" lang="zh-CN" sz="5400" u="none" cap="none" strike="noStrike">
                <a:solidFill>
                  <a:schemeClr val="dk1"/>
                </a:solidFill>
                <a:latin typeface="Comic Sans MS"/>
                <a:ea typeface="Comic Sans MS"/>
                <a:cs typeface="Comic Sans MS"/>
                <a:sym typeface="Comic Sans MS"/>
              </a:rPr>
              <a:t>Worksheet</a:t>
            </a:r>
            <a:endParaRPr/>
          </a:p>
          <a:p>
            <a:pPr indent="0" lvl="0" marL="0" marR="0" rtl="0" algn="ctr">
              <a:lnSpc>
                <a:spcPct val="100000"/>
              </a:lnSpc>
              <a:spcBef>
                <a:spcPts val="1760"/>
              </a:spcBef>
              <a:spcAft>
                <a:spcPts val="0"/>
              </a:spcAft>
              <a:buClr>
                <a:srgbClr val="7030A0"/>
              </a:buClr>
              <a:buSzPts val="1400"/>
              <a:buFont typeface="Arial"/>
              <a:buNone/>
            </a:pPr>
            <a:r>
              <a:rPr b="0" i="0" lang="zh-CN" sz="8800" u="none" cap="none" strike="noStrike">
                <a:solidFill>
                  <a:srgbClr val="7030A0"/>
                </a:solidFill>
                <a:latin typeface="Comic Sans MS"/>
                <a:ea typeface="Comic Sans MS"/>
                <a:cs typeface="Comic Sans MS"/>
                <a:sym typeface="Comic Sans MS"/>
              </a:rPr>
              <a:t>#1-10</a:t>
            </a:r>
            <a:endParaRPr b="0" i="0" sz="880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5" name="Shape 5055"/>
        <p:cNvGrpSpPr/>
        <p:nvPr/>
      </p:nvGrpSpPr>
      <p:grpSpPr>
        <a:xfrm>
          <a:off x="0" y="0"/>
          <a:ext cx="0" cy="0"/>
          <a:chOff x="0" y="0"/>
          <a:chExt cx="0" cy="0"/>
        </a:xfrm>
      </p:grpSpPr>
      <p:sp>
        <p:nvSpPr>
          <p:cNvPr id="5056" name="Google Shape;5056;p704"/>
          <p:cNvSpPr txBox="1"/>
          <p:nvPr>
            <p:ph type="title"/>
          </p:nvPr>
        </p:nvSpPr>
        <p:spPr>
          <a:xfrm>
            <a:off x="312280" y="2100599"/>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Least Common Multiple</a:t>
            </a:r>
            <a:endParaRPr b="1" i="0" sz="2520" u="none" cap="none" strike="noStrike">
              <a:solidFill>
                <a:srgbClr val="7030A0"/>
              </a:solidFill>
              <a:latin typeface="Comic Sans MS"/>
              <a:ea typeface="Comic Sans MS"/>
              <a:cs typeface="Comic Sans MS"/>
              <a:sym typeface="Comic Sans MS"/>
            </a:endParaRPr>
          </a:p>
        </p:txBody>
      </p:sp>
      <p:sp>
        <p:nvSpPr>
          <p:cNvPr id="5057" name="Google Shape;5057;p704"/>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process is SIMILAR to GCF, but it is </a:t>
            </a:r>
            <a:r>
              <a:rPr b="1" i="1" lang="zh-CN" sz="3200" u="sng" cap="none" strike="noStrike">
                <a:solidFill>
                  <a:srgbClr val="7030A0"/>
                </a:solidFill>
                <a:latin typeface="Comic Sans MS"/>
                <a:ea typeface="Comic Sans MS"/>
                <a:cs typeface="Comic Sans MS"/>
                <a:sym typeface="Comic Sans MS"/>
              </a:rPr>
              <a:t>NOT the SAME </a:t>
            </a:r>
            <a:r>
              <a:rPr b="0" i="0" lang="zh-CN" sz="3200" u="none" cap="none" strike="noStrike">
                <a:solidFill>
                  <a:schemeClr val="dk1"/>
                </a:solidFill>
                <a:latin typeface="Comic Sans MS"/>
                <a:ea typeface="Comic Sans MS"/>
                <a:cs typeface="Comic Sans MS"/>
                <a:sym typeface="Comic Sans MS"/>
              </a:rPr>
              <a:t>thing.</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We will still make lists of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rgbClr val="7030A0"/>
              </a:buClr>
              <a:buSzPts val="1400"/>
              <a:buFont typeface="Arial"/>
              <a:buNone/>
            </a:pPr>
            <a:r>
              <a:rPr b="1" i="1" lang="zh-CN" sz="3200" u="sng" cap="none" strike="noStrike">
                <a:solidFill>
                  <a:srgbClr val="7030A0"/>
                </a:solidFill>
                <a:latin typeface="Comic Sans MS"/>
                <a:ea typeface="Comic Sans MS"/>
                <a:cs typeface="Comic Sans MS"/>
                <a:sym typeface="Comic Sans MS"/>
              </a:rPr>
              <a:t>LCM</a:t>
            </a:r>
            <a:r>
              <a:rPr b="0" i="0" lang="zh-CN" sz="3200" u="none" cap="none" strike="noStrike">
                <a:solidFill>
                  <a:schemeClr val="dk1"/>
                </a:solidFill>
                <a:latin typeface="Comic Sans MS"/>
                <a:ea typeface="Comic Sans MS"/>
                <a:cs typeface="Comic Sans MS"/>
                <a:sym typeface="Comic Sans MS"/>
              </a:rPr>
              <a:t>-the smallest number that is a multiple of two or more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0" st="0"/>
                                            </p:txEl>
                                          </p:spTgt>
                                        </p:tgtEl>
                                        <p:attrNameLst>
                                          <p:attrName>style.visibility</p:attrName>
                                        </p:attrNameLst>
                                      </p:cBhvr>
                                      <p:to>
                                        <p:strVal val="visible"/>
                                      </p:to>
                                    </p:set>
                                    <p:animEffect filter="fade" transition="in">
                                      <p:cBhvr>
                                        <p:cTn dur="500"/>
                                        <p:tgtEl>
                                          <p:spTgt spid="50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1" st="1"/>
                                            </p:txEl>
                                          </p:spTgt>
                                        </p:tgtEl>
                                        <p:attrNameLst>
                                          <p:attrName>style.visibility</p:attrName>
                                        </p:attrNameLst>
                                      </p:cBhvr>
                                      <p:to>
                                        <p:strVal val="visible"/>
                                      </p:to>
                                    </p:set>
                                    <p:animEffect filter="fade" transition="in">
                                      <p:cBhvr>
                                        <p:cTn dur="500"/>
                                        <p:tgtEl>
                                          <p:spTgt spid="50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2" st="2"/>
                                            </p:txEl>
                                          </p:spTgt>
                                        </p:tgtEl>
                                        <p:attrNameLst>
                                          <p:attrName>style.visibility</p:attrName>
                                        </p:attrNameLst>
                                      </p:cBhvr>
                                      <p:to>
                                        <p:strVal val="visible"/>
                                      </p:to>
                                    </p:set>
                                    <p:animEffect filter="fade" transition="in">
                                      <p:cBhvr>
                                        <p:cTn dur="500"/>
                                        <p:tgtEl>
                                          <p:spTgt spid="50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3" st="3"/>
                                            </p:txEl>
                                          </p:spTgt>
                                        </p:tgtEl>
                                        <p:attrNameLst>
                                          <p:attrName>style.visibility</p:attrName>
                                        </p:attrNameLst>
                                      </p:cBhvr>
                                      <p:to>
                                        <p:strVal val="visible"/>
                                      </p:to>
                                    </p:set>
                                    <p:animEffect filter="fade" transition="in">
                                      <p:cBhvr>
                                        <p:cTn dur="500"/>
                                        <p:tgtEl>
                                          <p:spTgt spid="50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4" st="4"/>
                                            </p:txEl>
                                          </p:spTgt>
                                        </p:tgtEl>
                                        <p:attrNameLst>
                                          <p:attrName>style.visibility</p:attrName>
                                        </p:attrNameLst>
                                      </p:cBhvr>
                                      <p:to>
                                        <p:strVal val="visible"/>
                                      </p:to>
                                    </p:set>
                                    <p:animEffect filter="fade" transition="in">
                                      <p:cBhvr>
                                        <p:cTn dur="500"/>
                                        <p:tgtEl>
                                          <p:spTgt spid="50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5" st="5"/>
                                            </p:txEl>
                                          </p:spTgt>
                                        </p:tgtEl>
                                        <p:attrNameLst>
                                          <p:attrName>style.visibility</p:attrName>
                                        </p:attrNameLst>
                                      </p:cBhvr>
                                      <p:to>
                                        <p:strVal val="visible"/>
                                      </p:to>
                                    </p:set>
                                    <p:animEffect filter="fade" transition="in">
                                      <p:cBhvr>
                                        <p:cTn dur="500"/>
                                        <p:tgtEl>
                                          <p:spTgt spid="50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1" name="Shape 5061"/>
        <p:cNvGrpSpPr/>
        <p:nvPr/>
      </p:nvGrpSpPr>
      <p:grpSpPr>
        <a:xfrm>
          <a:off x="0" y="0"/>
          <a:ext cx="0" cy="0"/>
          <a:chOff x="0" y="0"/>
          <a:chExt cx="0" cy="0"/>
        </a:xfrm>
      </p:grpSpPr>
      <p:sp>
        <p:nvSpPr>
          <p:cNvPr id="5062" name="Google Shape;5062;p705"/>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Example Three</a:t>
            </a:r>
            <a:endParaRPr b="1" i="0" sz="2520" u="none" cap="none" strike="noStrike">
              <a:solidFill>
                <a:srgbClr val="7030A0"/>
              </a:solidFill>
              <a:latin typeface="Comic Sans MS"/>
              <a:ea typeface="Comic Sans MS"/>
              <a:cs typeface="Comic Sans MS"/>
              <a:sym typeface="Comic Sans MS"/>
            </a:endParaRPr>
          </a:p>
        </p:txBody>
      </p:sp>
      <p:sp>
        <p:nvSpPr>
          <p:cNvPr id="5063" name="Google Shape;5063;p705"/>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030A0"/>
              </a:buClr>
              <a:buSzPts val="1400"/>
              <a:buFont typeface="Arial"/>
              <a:buNone/>
            </a:pPr>
            <a:r>
              <a:rPr b="0" i="0" lang="zh-CN" sz="3200" u="none" cap="none" strike="noStrike">
                <a:solidFill>
                  <a:srgbClr val="7030A0"/>
                </a:solidFill>
                <a:latin typeface="Comic Sans MS"/>
                <a:ea typeface="Comic Sans MS"/>
                <a:cs typeface="Comic Sans MS"/>
                <a:sym typeface="Comic Sans MS"/>
              </a:rPr>
              <a:t>Baseballs come in packs of 8 </a:t>
            </a:r>
            <a:r>
              <a:rPr b="0" i="0" lang="zh-CN" sz="3200" u="none" cap="none" strike="noStrike">
                <a:solidFill>
                  <a:schemeClr val="dk1"/>
                </a:solidFill>
                <a:latin typeface="Comic Sans MS"/>
                <a:ea typeface="Comic Sans MS"/>
                <a:cs typeface="Comic Sans MS"/>
                <a:sym typeface="Comic Sans MS"/>
              </a:rPr>
              <a:t>and </a:t>
            </a:r>
            <a:r>
              <a:rPr b="0" i="0" lang="zh-CN" sz="3200" u="none" cap="none" strike="noStrike">
                <a:solidFill>
                  <a:srgbClr val="7030A0"/>
                </a:solidFill>
                <a:latin typeface="Comic Sans MS"/>
                <a:ea typeface="Comic Sans MS"/>
                <a:cs typeface="Comic Sans MS"/>
                <a:sym typeface="Comic Sans MS"/>
              </a:rPr>
              <a:t>basketballs come in packs of 6</a:t>
            </a:r>
            <a:r>
              <a:rPr b="0" i="0" lang="zh-CN" sz="3200" u="none" cap="none" strike="noStrike">
                <a:solidFill>
                  <a:schemeClr val="dk1"/>
                </a:solidFill>
                <a:latin typeface="Comic Sans MS"/>
                <a:ea typeface="Comic Sans MS"/>
                <a:cs typeface="Comic Sans MS"/>
                <a:sym typeface="Comic Sans MS"/>
              </a:rPr>
              <a:t>.  If there are </a:t>
            </a:r>
            <a:r>
              <a:rPr b="0" i="0" lang="zh-CN" sz="3200" u="none" cap="none" strike="noStrike">
                <a:solidFill>
                  <a:srgbClr val="7030A0"/>
                </a:solidFill>
                <a:latin typeface="Comic Sans MS"/>
                <a:ea typeface="Comic Sans MS"/>
                <a:cs typeface="Comic Sans MS"/>
                <a:sym typeface="Comic Sans MS"/>
              </a:rPr>
              <a:t>24 players</a:t>
            </a:r>
            <a:r>
              <a:rPr b="0" i="0" lang="zh-CN" sz="3200" u="none" cap="none" strike="noStrike">
                <a:solidFill>
                  <a:schemeClr val="dk1"/>
                </a:solidFill>
                <a:latin typeface="Comic Sans MS"/>
                <a:ea typeface="Comic Sans MS"/>
                <a:cs typeface="Comic Sans MS"/>
                <a:sym typeface="Comic Sans MS"/>
              </a:rPr>
              <a:t>, what is the least number of packs needed so that each player has a basketball and a baseball and nothing is left over?</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LCM</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8, 6, 24</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8</a:t>
            </a:r>
            <a:r>
              <a:rPr b="0" i="0" lang="zh-CN" sz="3200" u="none" cap="none" strike="noStrike">
                <a:solidFill>
                  <a:schemeClr val="dk1"/>
                </a:solidFill>
                <a:latin typeface="Comic Sans MS"/>
                <a:ea typeface="Comic Sans MS"/>
                <a:cs typeface="Comic Sans MS"/>
                <a:sym typeface="Comic Sans MS"/>
              </a:rPr>
              <a:t>: 8, 16, 24, 32, 40, 48, 56, 64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6</a:t>
            </a:r>
            <a:r>
              <a:rPr b="0" i="0" lang="zh-CN" sz="3200" u="none" cap="none" strike="noStrike">
                <a:solidFill>
                  <a:schemeClr val="dk1"/>
                </a:solidFill>
                <a:latin typeface="Comic Sans MS"/>
                <a:ea typeface="Comic Sans MS"/>
                <a:cs typeface="Comic Sans MS"/>
                <a:sym typeface="Comic Sans MS"/>
              </a:rPr>
              <a:t>: 6, 12, 18, 24, 30, 36, 42, 48</a:t>
            </a:r>
            <a:endParaRPr b="0" i="0" sz="3200" u="none" cap="none" strike="noStrike">
              <a:solidFill>
                <a:schemeClr val="dk1"/>
              </a:solidFill>
              <a:latin typeface="Comic Sans MS"/>
              <a:ea typeface="Comic Sans MS"/>
              <a:cs typeface="Comic Sans MS"/>
              <a:sym typeface="Comic Sans MS"/>
            </a:endParaRPr>
          </a:p>
        </p:txBody>
      </p:sp>
      <p:sp>
        <p:nvSpPr>
          <p:cNvPr id="5064" name="Google Shape;5064;p705"/>
          <p:cNvSpPr/>
          <p:nvPr/>
        </p:nvSpPr>
        <p:spPr>
          <a:xfrm>
            <a:off x="6577047" y="4171950"/>
            <a:ext cx="2232900" cy="91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0" st="0"/>
                                            </p:txEl>
                                          </p:spTgt>
                                        </p:tgtEl>
                                        <p:attrNameLst>
                                          <p:attrName>style.visibility</p:attrName>
                                        </p:attrNameLst>
                                      </p:cBhvr>
                                      <p:to>
                                        <p:strVal val="visible"/>
                                      </p:to>
                                    </p:set>
                                    <p:animEffect filter="fade" transition="in">
                                      <p:cBhvr>
                                        <p:cTn dur="500"/>
                                        <p:tgtEl>
                                          <p:spTgt spid="50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1" st="1"/>
                                            </p:txEl>
                                          </p:spTgt>
                                        </p:tgtEl>
                                        <p:attrNameLst>
                                          <p:attrName>style.visibility</p:attrName>
                                        </p:attrNameLst>
                                      </p:cBhvr>
                                      <p:to>
                                        <p:strVal val="visible"/>
                                      </p:to>
                                    </p:set>
                                    <p:animEffect filter="fade" transition="in">
                                      <p:cBhvr>
                                        <p:cTn dur="500"/>
                                        <p:tgtEl>
                                          <p:spTgt spid="50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2" st="2"/>
                                            </p:txEl>
                                          </p:spTgt>
                                        </p:tgtEl>
                                        <p:attrNameLst>
                                          <p:attrName>style.visibility</p:attrName>
                                        </p:attrNameLst>
                                      </p:cBhvr>
                                      <p:to>
                                        <p:strVal val="visible"/>
                                      </p:to>
                                    </p:set>
                                    <p:animEffect filter="fade" transition="in">
                                      <p:cBhvr>
                                        <p:cTn dur="500"/>
                                        <p:tgtEl>
                                          <p:spTgt spid="50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3" st="3"/>
                                            </p:txEl>
                                          </p:spTgt>
                                        </p:tgtEl>
                                        <p:attrNameLst>
                                          <p:attrName>style.visibility</p:attrName>
                                        </p:attrNameLst>
                                      </p:cBhvr>
                                      <p:to>
                                        <p:strVal val="visible"/>
                                      </p:to>
                                    </p:set>
                                    <p:animEffect filter="fade" transition="in">
                                      <p:cBhvr>
                                        <p:cTn dur="500"/>
                                        <p:tgtEl>
                                          <p:spTgt spid="50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4" st="4"/>
                                            </p:txEl>
                                          </p:spTgt>
                                        </p:tgtEl>
                                        <p:attrNameLst>
                                          <p:attrName>style.visibility</p:attrName>
                                        </p:attrNameLst>
                                      </p:cBhvr>
                                      <p:to>
                                        <p:strVal val="visible"/>
                                      </p:to>
                                    </p:set>
                                    <p:animEffect filter="fade" transition="in">
                                      <p:cBhvr>
                                        <p:cTn dur="500"/>
                                        <p:tgtEl>
                                          <p:spTgt spid="50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6" name="Shape 3686"/>
        <p:cNvGrpSpPr/>
        <p:nvPr/>
      </p:nvGrpSpPr>
      <p:grpSpPr>
        <a:xfrm>
          <a:off x="0" y="0"/>
          <a:ext cx="0" cy="0"/>
          <a:chOff x="0" y="0"/>
          <a:chExt cx="0" cy="0"/>
        </a:xfrm>
      </p:grpSpPr>
      <p:sp>
        <p:nvSpPr>
          <p:cNvPr id="3687" name="Google Shape;3687;p571"/>
          <p:cNvSpPr txBox="1"/>
          <p:nvPr>
            <p:ph type="title"/>
          </p:nvPr>
        </p:nvSpPr>
        <p:spPr>
          <a:xfrm>
            <a:off x="688181" y="227648"/>
            <a:ext cx="3154800" cy="10284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a:latin typeface="Trebuchet MS"/>
                <a:ea typeface="Trebuchet MS"/>
                <a:cs typeface="Trebuchet MS"/>
                <a:sym typeface="Trebuchet MS"/>
              </a:rPr>
              <a:t>What We Heard…</a:t>
            </a:r>
            <a:endParaRPr/>
          </a:p>
        </p:txBody>
      </p:sp>
      <p:sp>
        <p:nvSpPr>
          <p:cNvPr id="3688" name="Google Shape;3688;p571"/>
          <p:cNvSpPr txBox="1"/>
          <p:nvPr/>
        </p:nvSpPr>
        <p:spPr>
          <a:xfrm>
            <a:off x="688181" y="714136"/>
            <a:ext cx="3666600" cy="41169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808284"/>
                </a:solidFill>
                <a:latin typeface="Calibri"/>
                <a:ea typeface="Calibri"/>
                <a:cs typeface="Calibri"/>
                <a:sym typeface="Calibri"/>
              </a:rPr>
              <a:t>Phase 1 and Phase 2 engagement</a:t>
            </a:r>
            <a:endParaRPr b="0" i="0" sz="2100" u="none" cap="none" strike="noStrike">
              <a:solidFill>
                <a:srgbClr val="000000"/>
              </a:solidFill>
              <a:latin typeface="Calibri"/>
              <a:ea typeface="Calibri"/>
              <a:cs typeface="Calibri"/>
              <a:sym typeface="Calibri"/>
            </a:endParaRPr>
          </a:p>
          <a:p>
            <a:pPr indent="-127000" lvl="0" marL="139700" marR="0" rtl="0" algn="l">
              <a:lnSpc>
                <a:spcPct val="100000"/>
              </a:lnSpc>
              <a:spcBef>
                <a:spcPts val="15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Increase </a:t>
            </a:r>
            <a:r>
              <a:rPr b="1" i="0" lang="zh-CN" sz="1800" u="none" cap="none" strike="noStrike">
                <a:solidFill>
                  <a:srgbClr val="1691D0"/>
                </a:solidFill>
                <a:latin typeface="Calibri"/>
                <a:ea typeface="Calibri"/>
                <a:cs typeface="Calibri"/>
                <a:sym typeface="Calibri"/>
              </a:rPr>
              <a:t>affordable </a:t>
            </a:r>
            <a:r>
              <a:rPr b="0" i="0" lang="zh-CN" sz="1800" u="none" cap="none" strike="noStrike">
                <a:solidFill>
                  <a:srgbClr val="000000"/>
                </a:solidFill>
                <a:latin typeface="Calibri"/>
                <a:ea typeface="Calibri"/>
                <a:cs typeface="Calibri"/>
                <a:sym typeface="Calibri"/>
              </a:rPr>
              <a:t>options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Focus on </a:t>
            </a:r>
            <a:r>
              <a:rPr b="1" i="0" lang="zh-CN" sz="1800" u="none" cap="none" strike="noStrike">
                <a:solidFill>
                  <a:srgbClr val="1691D0"/>
                </a:solidFill>
                <a:latin typeface="Calibri"/>
                <a:ea typeface="Calibri"/>
                <a:cs typeface="Calibri"/>
                <a:sym typeface="Calibri"/>
              </a:rPr>
              <a:t>underinvested communities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Safety </a:t>
            </a:r>
            <a:r>
              <a:rPr b="0" i="0" lang="zh-CN" sz="1800" u="none" cap="none" strike="noStrike">
                <a:solidFill>
                  <a:srgbClr val="000000"/>
                </a:solidFill>
                <a:latin typeface="Calibri"/>
                <a:ea typeface="Calibri"/>
                <a:cs typeface="Calibri"/>
                <a:sym typeface="Calibri"/>
              </a:rPr>
              <a:t>is a major concern</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Reallocate street space </a:t>
            </a:r>
            <a:r>
              <a:rPr b="0" i="0" lang="zh-CN" sz="1800" u="none" cap="none" strike="noStrike">
                <a:solidFill>
                  <a:srgbClr val="000000"/>
                </a:solidFill>
                <a:latin typeface="Calibri"/>
                <a:ea typeface="Calibri"/>
                <a:cs typeface="Calibri"/>
                <a:sym typeface="Calibri"/>
              </a:rPr>
              <a:t>while keeping</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essential traffic moving</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Maintenance </a:t>
            </a:r>
            <a:r>
              <a:rPr b="0" i="0" lang="zh-CN" sz="1800" u="none" cap="none" strike="noStrike">
                <a:solidFill>
                  <a:srgbClr val="000000"/>
                </a:solidFill>
                <a:latin typeface="Calibri"/>
                <a:ea typeface="Calibri"/>
                <a:cs typeface="Calibri"/>
                <a:sym typeface="Calibri"/>
              </a:rPr>
              <a:t>is key</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Need </a:t>
            </a:r>
            <a:r>
              <a:rPr b="1" i="0" lang="zh-CN" sz="1800" u="none" cap="none" strike="noStrike">
                <a:solidFill>
                  <a:srgbClr val="1691D0"/>
                </a:solidFill>
                <a:latin typeface="Calibri"/>
                <a:ea typeface="Calibri"/>
                <a:cs typeface="Calibri"/>
                <a:sym typeface="Calibri"/>
              </a:rPr>
              <a:t>safer transit stops/stations </a:t>
            </a:r>
            <a:r>
              <a:rPr b="0" i="0" lang="zh-CN" sz="1800" u="none" cap="none" strike="noStrike">
                <a:solidFill>
                  <a:srgbClr val="000000"/>
                </a:solidFill>
                <a:latin typeface="Calibri"/>
                <a:ea typeface="Calibri"/>
                <a:cs typeface="Calibri"/>
                <a:sym typeface="Calibri"/>
              </a:rPr>
              <a:t>and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ways to access them</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Safety and affordability are key for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BIPOC communities</a:t>
            </a:r>
            <a:endParaRPr b="0" i="0" sz="1800" u="none" cap="none" strike="noStrike">
              <a:solidFill>
                <a:srgbClr val="000000"/>
              </a:solidFill>
              <a:latin typeface="Calibri"/>
              <a:ea typeface="Calibri"/>
              <a:cs typeface="Calibri"/>
              <a:sym typeface="Calibri"/>
            </a:endParaRPr>
          </a:p>
        </p:txBody>
      </p:sp>
      <p:sp>
        <p:nvSpPr>
          <p:cNvPr id="3689" name="Google Shape;3689;p571"/>
          <p:cNvSpPr txBox="1"/>
          <p:nvPr/>
        </p:nvSpPr>
        <p:spPr>
          <a:xfrm>
            <a:off x="4634579" y="776049"/>
            <a:ext cx="3743400" cy="4321200"/>
          </a:xfrm>
          <a:prstGeom prst="rect">
            <a:avLst/>
          </a:prstGeom>
          <a:noFill/>
          <a:ln>
            <a:noFill/>
          </a:ln>
        </p:spPr>
        <p:txBody>
          <a:bodyPr anchorCtr="0" anchor="t" bIns="0" lIns="0" spcFirstLastPara="1" rIns="0" wrap="square" tIns="9525">
            <a:spAutoFit/>
          </a:bodyPr>
          <a:lstStyle/>
          <a:p>
            <a:pPr indent="-127000" lvl="0" marL="139700" marR="0" rtl="0" algn="l">
              <a:lnSpc>
                <a:spcPct val="113125"/>
              </a:lnSpc>
              <a:spcBef>
                <a:spcPts val="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Design our transportation system</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around </a:t>
            </a:r>
            <a:r>
              <a:rPr b="1" i="0" lang="zh-CN" sz="1800" u="none" cap="none" strike="noStrike">
                <a:solidFill>
                  <a:srgbClr val="1691D0"/>
                </a:solidFill>
                <a:latin typeface="Calibri"/>
                <a:ea typeface="Calibri"/>
                <a:cs typeface="Calibri"/>
                <a:sym typeface="Calibri"/>
              </a:rPr>
              <a:t>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Desire for quick and </a:t>
            </a:r>
            <a:r>
              <a:rPr b="1" i="0" lang="zh-CN" sz="1800" u="none" cap="none" strike="noStrike">
                <a:solidFill>
                  <a:srgbClr val="1691D0"/>
                </a:solidFill>
                <a:latin typeface="Calibri"/>
                <a:ea typeface="Calibri"/>
                <a:cs typeface="Calibri"/>
                <a:sym typeface="Calibri"/>
              </a:rPr>
              <a:t>transformational</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change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The draft STP vision, goals, objectives</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resonated with </a:t>
            </a:r>
            <a:r>
              <a:rPr b="1" i="0" lang="zh-CN" sz="1800" u="none" cap="none" strike="noStrike">
                <a:solidFill>
                  <a:srgbClr val="1691D0"/>
                </a:solidFill>
                <a:latin typeface="Calibri"/>
                <a:ea typeface="Calibri"/>
                <a:cs typeface="Calibri"/>
                <a:sym typeface="Calibri"/>
              </a:rPr>
              <a:t>90% </a:t>
            </a:r>
            <a:r>
              <a:rPr b="0" i="0" lang="zh-CN" sz="1800" u="none" cap="none" strike="noStrike">
                <a:solidFill>
                  <a:srgbClr val="000000"/>
                </a:solidFill>
                <a:latin typeface="Calibri"/>
                <a:ea typeface="Calibri"/>
                <a:cs typeface="Calibri"/>
                <a:sym typeface="Calibri"/>
              </a:rPr>
              <a:t>of 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Popular actions include making it easier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to </a:t>
            </a:r>
            <a:r>
              <a:rPr b="1" i="0" lang="zh-CN" sz="1800" u="none" cap="none" strike="noStrike">
                <a:solidFill>
                  <a:srgbClr val="1691D0"/>
                </a:solidFill>
                <a:latin typeface="Calibri"/>
                <a:ea typeface="Calibri"/>
                <a:cs typeface="Calibri"/>
                <a:sym typeface="Calibri"/>
              </a:rPr>
              <a:t>walk, roll, bike, and take transit</a:t>
            </a:r>
            <a:endParaRPr b="0" i="0" sz="1800" u="none" cap="none" strike="noStrike">
              <a:solidFill>
                <a:srgbClr val="000000"/>
              </a:solidFill>
              <a:latin typeface="Calibri"/>
              <a:ea typeface="Calibri"/>
              <a:cs typeface="Calibri"/>
              <a:sym typeface="Calibri"/>
            </a:endParaRPr>
          </a:p>
          <a:p>
            <a:pPr indent="-127000" lvl="0" marL="139700" marR="12700" rtl="0" algn="l">
              <a:lnSpc>
                <a:spcPct val="109583"/>
              </a:lnSpc>
              <a:spcBef>
                <a:spcPts val="6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Fix the gaps </a:t>
            </a:r>
            <a:r>
              <a:rPr b="0" i="0" lang="zh-CN" sz="1800" u="none" cap="none" strike="noStrike">
                <a:solidFill>
                  <a:srgbClr val="000000"/>
                </a:solidFill>
                <a:latin typeface="Calibri"/>
                <a:ea typeface="Calibri"/>
                <a:cs typeface="Calibri"/>
                <a:sym typeface="Calibri"/>
              </a:rPr>
              <a:t>in our networks, especially 	in vulnerable areas</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3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Target our </a:t>
            </a:r>
            <a:r>
              <a:rPr b="1" i="0" lang="zh-CN" sz="1800" u="none" cap="none" strike="noStrike">
                <a:solidFill>
                  <a:srgbClr val="1691D0"/>
                </a:solidFill>
                <a:latin typeface="Calibri"/>
                <a:ea typeface="Calibri"/>
                <a:cs typeface="Calibri"/>
                <a:sym typeface="Calibri"/>
              </a:rPr>
              <a:t>climate goals </a:t>
            </a:r>
            <a:r>
              <a:rPr b="0" i="0" lang="zh-CN" sz="1800" u="none" cap="none" strike="noStrike">
                <a:solidFill>
                  <a:srgbClr val="000000"/>
                </a:solidFill>
                <a:latin typeface="Calibri"/>
                <a:ea typeface="Calibri"/>
                <a:cs typeface="Calibri"/>
                <a:sym typeface="Calibri"/>
              </a:rPr>
              <a:t>by increased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walking, biking, and transit use</a:t>
            </a:r>
            <a:endParaRPr b="0" i="0" sz="1800" u="none" cap="none" strike="noStrike">
              <a:solidFill>
                <a:srgbClr val="000000"/>
              </a:solidFill>
              <a:latin typeface="Calibri"/>
              <a:ea typeface="Calibri"/>
              <a:cs typeface="Calibri"/>
              <a:sym typeface="Calibri"/>
            </a:endParaRPr>
          </a:p>
        </p:txBody>
      </p:sp>
      <p:sp>
        <p:nvSpPr>
          <p:cNvPr id="3690" name="Google Shape;3690;p571"/>
          <p:cNvSpPr txBox="1"/>
          <p:nvPr/>
        </p:nvSpPr>
        <p:spPr>
          <a:xfrm>
            <a:off x="332422" y="4352449"/>
            <a:ext cx="7033200" cy="772200"/>
          </a:xfrm>
          <a:prstGeom prst="rect">
            <a:avLst/>
          </a:prstGeom>
          <a:noFill/>
          <a:ln>
            <a:noFill/>
          </a:ln>
        </p:spPr>
        <p:txBody>
          <a:bodyPr anchorCtr="0" anchor="t" bIns="0" lIns="0" spcFirstLastPara="1" rIns="0" wrap="square" tIns="12375">
            <a:spAutoFit/>
          </a:bodyPr>
          <a:lstStyle/>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1691D0"/>
                </a:solidFill>
                <a:latin typeface="Calibri"/>
                <a:ea typeface="Calibri"/>
                <a:cs typeface="Calibri"/>
                <a:sym typeface="Calibri"/>
              </a:rPr>
              <a:t>These are just a few of the key themes we heard. For more details, see the Phase 1 and Phase</a:t>
            </a:r>
            <a:endParaRPr b="0" i="0" sz="1500" u="none" cap="none" strike="noStrike">
              <a:solidFill>
                <a:srgbClr val="000000"/>
              </a:solidFill>
              <a:latin typeface="Calibri"/>
              <a:ea typeface="Calibri"/>
              <a:cs typeface="Calibri"/>
              <a:sym typeface="Calibri"/>
            </a:endParaRPr>
          </a:p>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1691D0"/>
                </a:solidFill>
                <a:latin typeface="Calibri"/>
                <a:ea typeface="Calibri"/>
                <a:cs typeface="Calibri"/>
                <a:sym typeface="Calibri"/>
              </a:rPr>
              <a:t>2 Engagement Summaries on the STP website.</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8" name="Shape 5068"/>
        <p:cNvGrpSpPr/>
        <p:nvPr/>
      </p:nvGrpSpPr>
      <p:grpSpPr>
        <a:xfrm>
          <a:off x="0" y="0"/>
          <a:ext cx="0" cy="0"/>
          <a:chOff x="0" y="0"/>
          <a:chExt cx="0" cy="0"/>
        </a:xfrm>
      </p:grpSpPr>
      <p:sp>
        <p:nvSpPr>
          <p:cNvPr id="5069" name="Google Shape;5069;p706"/>
          <p:cNvSpPr txBox="1"/>
          <p:nvPr>
            <p:ph type="title"/>
          </p:nvPr>
        </p:nvSpPr>
        <p:spPr>
          <a:xfrm>
            <a:off x="734361" y="1706464"/>
            <a:ext cx="8229600" cy="104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Alliteration</a:t>
            </a:r>
            <a:endParaRPr/>
          </a:p>
        </p:txBody>
      </p:sp>
      <p:sp>
        <p:nvSpPr>
          <p:cNvPr id="5070" name="Google Shape;5070;p706"/>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lnSpc>
                <a:spcPct val="100000"/>
              </a:lnSpc>
              <a:spcBef>
                <a:spcPts val="600"/>
              </a:spcBef>
              <a:spcAft>
                <a:spcPts val="0"/>
              </a:spcAft>
              <a:buSzPts val="3000"/>
              <a:buNone/>
            </a:pPr>
            <a:r>
              <a:t/>
            </a:r>
            <a:endParaRPr sz="2400"/>
          </a:p>
          <a:p>
            <a:pPr indent="0" lvl="0" marL="0" rtl="0" algn="l">
              <a:lnSpc>
                <a:spcPct val="100000"/>
              </a:lnSpc>
              <a:spcBef>
                <a:spcPts val="600"/>
              </a:spcBef>
              <a:spcAft>
                <a:spcPts val="0"/>
              </a:spcAft>
              <a:buSzPts val="3000"/>
              <a:buNone/>
            </a:pPr>
            <a:r>
              <a:rPr lang="zh-CN" sz="2400"/>
              <a:t>AKA - A poem of which 2 or more constants are repeated 2 or more times</a:t>
            </a:r>
            <a:endParaRPr sz="2400"/>
          </a:p>
          <a:p>
            <a:pPr indent="0" lvl="0" marL="0" rtl="0" algn="l">
              <a:lnSpc>
                <a:spcPct val="100000"/>
              </a:lnSpc>
              <a:spcBef>
                <a:spcPts val="600"/>
              </a:spcBef>
              <a:spcAft>
                <a:spcPts val="0"/>
              </a:spcAft>
              <a:buSzPts val="3000"/>
              <a:buNone/>
            </a:pPr>
            <a:r>
              <a:t/>
            </a:r>
            <a:endParaRPr sz="1800"/>
          </a:p>
          <a:p>
            <a:pPr indent="0" lvl="0" marL="0" rtl="0" algn="l">
              <a:lnSpc>
                <a:spcPct val="100000"/>
              </a:lnSpc>
              <a:spcBef>
                <a:spcPts val="600"/>
              </a:spcBef>
              <a:spcAft>
                <a:spcPts val="0"/>
              </a:spcAft>
              <a:buSzPts val="3000"/>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74" name="Shape 5074"/>
        <p:cNvGrpSpPr/>
        <p:nvPr/>
      </p:nvGrpSpPr>
      <p:grpSpPr>
        <a:xfrm>
          <a:off x="0" y="0"/>
          <a:ext cx="0" cy="0"/>
          <a:chOff x="0" y="0"/>
          <a:chExt cx="0" cy="0"/>
        </a:xfrm>
      </p:grpSpPr>
      <p:sp>
        <p:nvSpPr>
          <p:cNvPr id="5075" name="Google Shape;5075;p707"/>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How to</a:t>
            </a:r>
            <a:endParaRPr/>
          </a:p>
        </p:txBody>
      </p:sp>
      <p:sp>
        <p:nvSpPr>
          <p:cNvPr id="5076" name="Google Shape;5076;p707"/>
          <p:cNvSpPr txBox="1"/>
          <p:nvPr>
            <p:ph idx="1" type="body"/>
          </p:nvPr>
        </p:nvSpPr>
        <p:spPr>
          <a:xfrm>
            <a:off x="457200" y="973335"/>
            <a:ext cx="4041600" cy="272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Complete each slide with the definition of each term. Try to make it visually appealing.</a:t>
            </a:r>
            <a:endParaRPr/>
          </a:p>
        </p:txBody>
      </p:sp>
      <p:sp>
        <p:nvSpPr>
          <p:cNvPr id="5077" name="Google Shape;5077;p707"/>
          <p:cNvSpPr txBox="1"/>
          <p:nvPr>
            <p:ph idx="2" type="body"/>
          </p:nvPr>
        </p:nvSpPr>
        <p:spPr>
          <a:xfrm>
            <a:off x="4645148" y="973335"/>
            <a:ext cx="6409570" cy="431570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Remember to include the definition and an example from a poem.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1" name="Shape 5081"/>
        <p:cNvGrpSpPr/>
        <p:nvPr/>
      </p:nvGrpSpPr>
      <p:grpSpPr>
        <a:xfrm>
          <a:off x="0" y="0"/>
          <a:ext cx="0" cy="0"/>
          <a:chOff x="0" y="0"/>
          <a:chExt cx="0" cy="0"/>
        </a:xfrm>
      </p:grpSpPr>
      <p:sp>
        <p:nvSpPr>
          <p:cNvPr id="5082" name="Google Shape;5082;p708"/>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Oxymoron</a:t>
            </a:r>
            <a:endParaRPr/>
          </a:p>
        </p:txBody>
      </p:sp>
      <p:sp>
        <p:nvSpPr>
          <p:cNvPr id="5083" name="Google Shape;5083;p708"/>
          <p:cNvSpPr txBox="1"/>
          <p:nvPr>
            <p:ph idx="1" type="body"/>
          </p:nvPr>
        </p:nvSpPr>
        <p:spPr>
          <a:xfrm>
            <a:off x="457200" y="102373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800"/>
              <a:t>:noun- conjoining contradictory terms (as in 'deafening silence') </a:t>
            </a:r>
            <a:r>
              <a:rPr lang="zh-CN" sz="1800">
                <a:solidFill>
                  <a:srgbClr val="000000"/>
                </a:solidFill>
                <a:latin typeface="Verdana"/>
                <a:ea typeface="Verdana"/>
                <a:cs typeface="Verdana"/>
                <a:sym typeface="Verdana"/>
              </a:rPr>
              <a:t>The </a:t>
            </a:r>
            <a:r>
              <a:rPr b="1" lang="zh-CN" sz="1800">
                <a:solidFill>
                  <a:srgbClr val="000000"/>
                </a:solidFill>
                <a:latin typeface="Verdana"/>
                <a:ea typeface="Verdana"/>
                <a:cs typeface="Verdana"/>
                <a:sym typeface="Verdana"/>
              </a:rPr>
              <a:t>student teacher</a:t>
            </a:r>
            <a:r>
              <a:rPr lang="zh-CN" sz="1800">
                <a:solidFill>
                  <a:srgbClr val="000000"/>
                </a:solidFill>
                <a:latin typeface="Verdana"/>
                <a:ea typeface="Verdana"/>
                <a:cs typeface="Verdana"/>
                <a:sym typeface="Verdana"/>
              </a:rPr>
              <a:t> explained how to complete the homework.</a:t>
            </a:r>
            <a:endParaRPr sz="1800"/>
          </a:p>
          <a:p>
            <a:pPr indent="0" lvl="0" marL="0" rtl="0" algn="l">
              <a:lnSpc>
                <a:spcPct val="100000"/>
              </a:lnSpc>
              <a:spcBef>
                <a:spcPts val="600"/>
              </a:spcBef>
              <a:spcAft>
                <a:spcPts val="0"/>
              </a:spcAft>
              <a:buSzPts val="3000"/>
              <a:buNone/>
            </a:pPr>
            <a:r>
              <a:rPr lang="zh-CN" sz="1800"/>
              <a:t>Examples:</a:t>
            </a:r>
            <a:endParaRPr sz="1800"/>
          </a:p>
          <a:p>
            <a:pPr indent="0" lvl="0" marL="0" rtl="0" algn="l">
              <a:lnSpc>
                <a:spcPct val="100000"/>
              </a:lnSpc>
              <a:spcBef>
                <a:spcPts val="600"/>
              </a:spcBef>
              <a:spcAft>
                <a:spcPts val="0"/>
              </a:spcAft>
              <a:buSzPts val="3000"/>
              <a:buNone/>
            </a:pPr>
            <a:r>
              <a:rPr lang="zh-CN" sz="1800"/>
              <a:t>~living dead	~jumbo shrimp	~clearly confused       ~open secret	~Microsoft works	~butt head ~liquid gas	~civil war	~alone together	~crash landing ~old news	~same difference	~ peace keeper missile	~original copies	~freezer burn	~working holiday		~definite maybe	~great deppression</a:t>
            </a:r>
            <a:endParaRPr sz="1800"/>
          </a:p>
        </p:txBody>
      </p:sp>
      <p:pic>
        <p:nvPicPr>
          <p:cNvPr id="5084" name="Google Shape;5084;p708"/>
          <p:cNvPicPr preferRelativeResize="0"/>
          <p:nvPr/>
        </p:nvPicPr>
        <p:blipFill rotWithShape="1">
          <a:blip r:embed="rId3">
            <a:alphaModFix/>
          </a:blip>
          <a:srcRect b="0" l="0" r="0" t="0"/>
          <a:stretch/>
        </p:blipFill>
        <p:spPr>
          <a:xfrm>
            <a:off x="4517303" y="3056763"/>
            <a:ext cx="4626698" cy="2057163"/>
          </a:xfrm>
          <a:prstGeom prst="rect">
            <a:avLst/>
          </a:prstGeom>
          <a:noFill/>
          <a:ln>
            <a:noFill/>
          </a:ln>
        </p:spPr>
      </p:pic>
      <p:pic>
        <p:nvPicPr>
          <p:cNvPr id="5085" name="Google Shape;5085;p708"/>
          <p:cNvPicPr preferRelativeResize="0"/>
          <p:nvPr/>
        </p:nvPicPr>
        <p:blipFill rotWithShape="1">
          <a:blip r:embed="rId4">
            <a:alphaModFix/>
          </a:blip>
          <a:srcRect b="0" l="0" r="0" t="0"/>
          <a:stretch/>
        </p:blipFill>
        <p:spPr>
          <a:xfrm>
            <a:off x="0" y="3093717"/>
            <a:ext cx="4525990" cy="205716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9" name="Shape 5089"/>
        <p:cNvGrpSpPr/>
        <p:nvPr/>
      </p:nvGrpSpPr>
      <p:grpSpPr>
        <a:xfrm>
          <a:off x="0" y="0"/>
          <a:ext cx="0" cy="0"/>
          <a:chOff x="0" y="0"/>
          <a:chExt cx="0" cy="0"/>
        </a:xfrm>
      </p:grpSpPr>
      <p:sp>
        <p:nvSpPr>
          <p:cNvPr id="5090" name="Google Shape;5090;p709"/>
          <p:cNvSpPr txBox="1"/>
          <p:nvPr>
            <p:ph idx="1" type="body"/>
          </p:nvPr>
        </p:nvSpPr>
        <p:spPr>
          <a:xfrm>
            <a:off x="457200" y="1460499"/>
            <a:ext cx="8844570" cy="372425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 prepositional phrase is </a:t>
            </a:r>
            <a:r>
              <a:rPr lang="zh-CN">
                <a:solidFill>
                  <a:srgbClr val="FF0000"/>
                </a:solidFill>
              </a:rPr>
              <a:t>a phrase that begins with the preposition and ends with the object of the preposition</a:t>
            </a:r>
            <a:r>
              <a:rPr lang="zh-CN"/>
              <a:t>.</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solidFill>
                  <a:srgbClr val="FF0000"/>
                </a:solidFill>
              </a:rPr>
              <a:t>After dinner</a:t>
            </a:r>
            <a:r>
              <a:rPr lang="zh-CN"/>
              <a:t>, 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FF0000"/>
                </a:solidFill>
              </a:rPr>
              <a:t>beside the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FF0000"/>
                </a:solidFill>
              </a:rPr>
              <a:t>toward the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FF0000"/>
                </a:solidFill>
              </a:rPr>
              <a:t>like a frog</a:t>
            </a:r>
            <a:r>
              <a:rPr lang="zh-CN"/>
              <a:t>.</a:t>
            </a:r>
            <a:endParaRPr/>
          </a:p>
        </p:txBody>
      </p:sp>
      <p:sp>
        <p:nvSpPr>
          <p:cNvPr id="5091" name="Google Shape;5091;p70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Prepositional phrase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5" name="Shape 5095"/>
        <p:cNvGrpSpPr/>
        <p:nvPr/>
      </p:nvGrpSpPr>
      <p:grpSpPr>
        <a:xfrm>
          <a:off x="0" y="0"/>
          <a:ext cx="0" cy="0"/>
          <a:chOff x="0" y="0"/>
          <a:chExt cx="0" cy="0"/>
        </a:xfrm>
      </p:grpSpPr>
      <p:sp>
        <p:nvSpPr>
          <p:cNvPr id="5096" name="Google Shape;5096;p710"/>
          <p:cNvSpPr txBox="1"/>
          <p:nvPr>
            <p:ph type="title"/>
          </p:nvPr>
        </p:nvSpPr>
        <p:spPr>
          <a:xfrm>
            <a:off x="457200" y="154483"/>
            <a:ext cx="8229600" cy="85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Object of the preposition</a:t>
            </a:r>
            <a:endParaRPr/>
          </a:p>
        </p:txBody>
      </p:sp>
      <p:sp>
        <p:nvSpPr>
          <p:cNvPr id="5097" name="Google Shape;5097;p710"/>
          <p:cNvSpPr txBox="1"/>
          <p:nvPr>
            <p:ph idx="1" type="body"/>
          </p:nvPr>
        </p:nvSpPr>
        <p:spPr>
          <a:xfrm>
            <a:off x="457200" y="1095374"/>
            <a:ext cx="8229600" cy="25989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Almost always </a:t>
            </a:r>
            <a:r>
              <a:rPr lang="zh-CN">
                <a:solidFill>
                  <a:srgbClr val="FF0000"/>
                </a:solidFill>
              </a:rPr>
              <a:t>the first noun or pronoun after the preposition</a:t>
            </a:r>
            <a:r>
              <a:rPr lang="zh-CN"/>
              <a:t>. </a:t>
            </a:r>
            <a:endParaRPr/>
          </a:p>
          <a:p>
            <a:pPr indent="-419100" lvl="0" marL="457200" rtl="0" algn="l">
              <a:lnSpc>
                <a:spcPct val="100000"/>
              </a:lnSpc>
              <a:spcBef>
                <a:spcPts val="0"/>
              </a:spcBef>
              <a:spcAft>
                <a:spcPts val="0"/>
              </a:spcAft>
              <a:buSzPts val="3000"/>
              <a:buChar char="●"/>
            </a:pPr>
            <a:r>
              <a:rPr lang="zh-CN"/>
              <a:t>Last word in the prepositional phrase.</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t>A</a:t>
            </a:r>
            <a:r>
              <a:rPr lang="zh-CN">
                <a:solidFill>
                  <a:schemeClr val="dk1"/>
                </a:solidFill>
              </a:rPr>
              <a:t>fter </a:t>
            </a:r>
            <a:r>
              <a:rPr lang="zh-CN">
                <a:solidFill>
                  <a:srgbClr val="FF0000"/>
                </a:solidFill>
              </a:rPr>
              <a:t>dinner </a:t>
            </a:r>
            <a:r>
              <a:rPr lang="zh-CN"/>
              <a:t>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000000"/>
                </a:solidFill>
              </a:rPr>
              <a:t>beside the</a:t>
            </a:r>
            <a:r>
              <a:rPr lang="zh-CN">
                <a:solidFill>
                  <a:srgbClr val="FF0000"/>
                </a:solidFill>
              </a:rPr>
              <a:t>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000000"/>
                </a:solidFill>
              </a:rPr>
              <a:t>toward the</a:t>
            </a:r>
            <a:r>
              <a:rPr lang="zh-CN">
                <a:solidFill>
                  <a:srgbClr val="FF0000"/>
                </a:solidFill>
              </a:rPr>
              <a:t>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000000"/>
                </a:solidFill>
              </a:rPr>
              <a:t>like a</a:t>
            </a:r>
            <a:r>
              <a:rPr lang="zh-CN">
                <a:solidFill>
                  <a:srgbClr val="FF0000"/>
                </a:solidFill>
              </a:rPr>
              <a:t> frog</a:t>
            </a:r>
            <a:r>
              <a:rPr lang="zh-CN"/>
              <a: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1" name="Shape 5101"/>
        <p:cNvGrpSpPr/>
        <p:nvPr/>
      </p:nvGrpSpPr>
      <p:grpSpPr>
        <a:xfrm>
          <a:off x="0" y="0"/>
          <a:ext cx="0" cy="0"/>
          <a:chOff x="0" y="0"/>
          <a:chExt cx="0" cy="0"/>
        </a:xfrm>
      </p:grpSpPr>
      <p:sp>
        <p:nvSpPr>
          <p:cNvPr id="5102" name="Google Shape;5102;p711"/>
          <p:cNvSpPr txBox="1"/>
          <p:nvPr>
            <p:ph type="title"/>
          </p:nvPr>
        </p:nvSpPr>
        <p:spPr>
          <a:xfrm>
            <a:off x="145050" y="205975"/>
            <a:ext cx="8865900" cy="445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3600"/>
              <a:buNone/>
            </a:pPr>
            <a:r>
              <a:t/>
            </a:r>
            <a:endParaRPr b="0" sz="1400">
              <a:solidFill>
                <a:srgbClr val="FFFFFF"/>
              </a:solidFill>
            </a:endParaRPr>
          </a:p>
          <a:p>
            <a:pPr indent="0" lvl="0" marL="0" rtl="0" algn="ctr">
              <a:lnSpc>
                <a:spcPct val="115000"/>
              </a:lnSpc>
              <a:spcBef>
                <a:spcPts val="0"/>
              </a:spcBef>
              <a:spcAft>
                <a:spcPts val="0"/>
              </a:spcAft>
              <a:buSzPts val="3600"/>
              <a:buNone/>
            </a:pPr>
            <a:r>
              <a:t/>
            </a:r>
            <a:endParaRPr sz="14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lang="zh-CN">
                <a:solidFill>
                  <a:srgbClr val="FFFFFF"/>
                </a:solidFill>
              </a:rPr>
              <a:t>Which kind of pet is best, a cat or dog?</a:t>
            </a:r>
            <a:endParaRPr>
              <a:solidFill>
                <a:srgbClr val="FFFFFF"/>
              </a:solidFill>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6" name="Shape 5106"/>
        <p:cNvGrpSpPr/>
        <p:nvPr/>
      </p:nvGrpSpPr>
      <p:grpSpPr>
        <a:xfrm>
          <a:off x="0" y="0"/>
          <a:ext cx="0" cy="0"/>
          <a:chOff x="0" y="0"/>
          <a:chExt cx="0" cy="0"/>
        </a:xfrm>
      </p:grpSpPr>
      <p:sp>
        <p:nvSpPr>
          <p:cNvPr id="5107" name="Google Shape;5107;p712"/>
          <p:cNvSpPr txBox="1"/>
          <p:nvPr>
            <p:ph type="title"/>
          </p:nvPr>
        </p:nvSpPr>
        <p:spPr>
          <a:xfrm>
            <a:off x="457200" y="-2262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Show me…..     (no letters/numbers)</a:t>
            </a:r>
            <a:endParaRPr/>
          </a:p>
        </p:txBody>
      </p:sp>
      <p:sp>
        <p:nvSpPr>
          <p:cNvPr id="5108" name="Google Shape;5108;p712"/>
          <p:cNvSpPr txBox="1"/>
          <p:nvPr>
            <p:ph idx="1" type="body"/>
          </p:nvPr>
        </p:nvSpPr>
        <p:spPr>
          <a:xfrm>
            <a:off x="495030" y="165621"/>
            <a:ext cx="8229600" cy="372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3000"/>
              <a:buNone/>
            </a:pPr>
            <a:r>
              <a:t/>
            </a:r>
            <a:endParaRPr sz="7200"/>
          </a:p>
          <a:p>
            <a:pPr indent="0" lvl="0" marL="0" rtl="0" algn="ctr">
              <a:lnSpc>
                <a:spcPct val="100000"/>
              </a:lnSpc>
              <a:spcBef>
                <a:spcPts val="600"/>
              </a:spcBef>
              <a:spcAft>
                <a:spcPts val="0"/>
              </a:spcAft>
              <a:buSzPts val="3000"/>
              <a:buNone/>
            </a:pPr>
            <a:r>
              <a:rPr lang="zh-CN" sz="7200"/>
              <a:t>The Water Cycle</a:t>
            </a:r>
            <a:endParaRPr sz="7200"/>
          </a:p>
          <a:p>
            <a:pPr indent="0" lvl="0" marL="0" rtl="0" algn="ctr">
              <a:lnSpc>
                <a:spcPct val="100000"/>
              </a:lnSpc>
              <a:spcBef>
                <a:spcPts val="600"/>
              </a:spcBef>
              <a:spcAft>
                <a:spcPts val="0"/>
              </a:spcAft>
              <a:buSzPts val="3000"/>
              <a:buNone/>
            </a:pPr>
            <a:r>
              <a:t/>
            </a:r>
            <a:endParaRPr sz="7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2" name="Shape 5112"/>
        <p:cNvGrpSpPr/>
        <p:nvPr/>
      </p:nvGrpSpPr>
      <p:grpSpPr>
        <a:xfrm>
          <a:off x="0" y="0"/>
          <a:ext cx="0" cy="0"/>
          <a:chOff x="0" y="0"/>
          <a:chExt cx="0" cy="0"/>
        </a:xfrm>
      </p:grpSpPr>
      <p:sp>
        <p:nvSpPr>
          <p:cNvPr id="5113" name="Google Shape;5113;p7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Why Create a WebQuest?</a:t>
            </a:r>
            <a:endParaRPr/>
          </a:p>
        </p:txBody>
      </p:sp>
      <p:sp>
        <p:nvSpPr>
          <p:cNvPr id="5114" name="Google Shape;5114;p713"/>
          <p:cNvSpPr txBox="1"/>
          <p:nvPr>
            <p:ph idx="1" type="body"/>
          </p:nvPr>
        </p:nvSpPr>
        <p:spPr>
          <a:xfrm>
            <a:off x="1147181" y="4724585"/>
            <a:ext cx="7820700" cy="37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400"/>
              <a:t>Source: Kenton Letkeman, </a:t>
            </a:r>
            <a:r>
              <a:rPr lang="zh-CN" sz="1400">
                <a:solidFill>
                  <a:schemeClr val="hlink"/>
                </a:solidFill>
                <a:uFill>
                  <a:noFill/>
                </a:uFill>
                <a:hlinkClick r:id="rId3"/>
              </a:rPr>
              <a:t>Consultant Tisdale School Division, Interviewed by Education World</a:t>
            </a:r>
            <a:endParaRPr sz="1400"/>
          </a:p>
        </p:txBody>
      </p:sp>
      <p:sp>
        <p:nvSpPr>
          <p:cNvPr id="5115" name="Google Shape;5115;p713"/>
          <p:cNvSpPr txBox="1"/>
          <p:nvPr/>
        </p:nvSpPr>
        <p:spPr>
          <a:xfrm>
            <a:off x="261245" y="993113"/>
            <a:ext cx="8718600" cy="34692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"With many research projects, students feel that they are sucking up information and regurgitating it onto paper for no other reason than to get a good grade. WebQuests give students a task that allows them to use their imagination and problem-solving skills. The answers are not predefined and therefore must be discovered or created. Students must use their own </a:t>
            </a:r>
            <a:r>
              <a:rPr b="1" i="0" lang="zh-CN" sz="2400" u="none" cap="none" strike="noStrike">
                <a:solidFill>
                  <a:srgbClr val="00FF00"/>
                </a:solidFill>
                <a:latin typeface="Arial"/>
                <a:ea typeface="Arial"/>
                <a:cs typeface="Arial"/>
                <a:sym typeface="Arial"/>
              </a:rPr>
              <a:t>creative-thinking</a:t>
            </a:r>
            <a:r>
              <a:rPr b="0" i="0" lang="zh-CN" sz="2400" u="none" cap="none" strike="noStrike">
                <a:solidFill>
                  <a:srgbClr val="000000"/>
                </a:solidFill>
                <a:latin typeface="Arial"/>
                <a:ea typeface="Arial"/>
                <a:cs typeface="Arial"/>
                <a:sym typeface="Arial"/>
              </a:rPr>
              <a:t> and </a:t>
            </a:r>
            <a:r>
              <a:rPr b="1" i="0" lang="zh-CN" sz="2400" u="none" cap="none" strike="noStrike">
                <a:solidFill>
                  <a:srgbClr val="4A86E8"/>
                </a:solidFill>
                <a:latin typeface="Arial"/>
                <a:ea typeface="Arial"/>
                <a:cs typeface="Arial"/>
                <a:sym typeface="Arial"/>
              </a:rPr>
              <a:t>problem-solving skills</a:t>
            </a:r>
            <a:r>
              <a:rPr b="0" i="0" lang="zh-CN" sz="2400" u="none" cap="none" strike="noStrike">
                <a:solidFill>
                  <a:srgbClr val="000000"/>
                </a:solidFill>
                <a:latin typeface="Arial"/>
                <a:ea typeface="Arial"/>
                <a:cs typeface="Arial"/>
                <a:sym typeface="Arial"/>
              </a:rPr>
              <a:t> to find solutions to problems.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	WebQuests are also a wonderful way of capturing students' imagination and allowing them to explore in a guided, meaningful manner. </a:t>
            </a:r>
            <a:r>
              <a:rPr b="1" i="0" lang="zh-CN" sz="2400" u="none" cap="none" strike="noStrike">
                <a:solidFill>
                  <a:srgbClr val="FF00FF"/>
                </a:solidFill>
                <a:latin typeface="Arial"/>
                <a:ea typeface="Arial"/>
                <a:cs typeface="Arial"/>
                <a:sym typeface="Arial"/>
              </a:rPr>
              <a:t>Communication</a:t>
            </a:r>
            <a:r>
              <a:rPr b="0" i="0" lang="zh-CN" sz="2400" u="none" cap="none" strike="noStrike">
                <a:solidFill>
                  <a:srgbClr val="000000"/>
                </a:solidFill>
                <a:latin typeface="Arial"/>
                <a:ea typeface="Arial"/>
                <a:cs typeface="Arial"/>
                <a:sym typeface="Arial"/>
              </a:rPr>
              <a:t>, </a:t>
            </a:r>
            <a:r>
              <a:rPr b="1" i="0" lang="zh-CN" sz="2400" u="none" cap="none" strike="noStrike">
                <a:solidFill>
                  <a:srgbClr val="FF0000"/>
                </a:solidFill>
                <a:latin typeface="Arial"/>
                <a:ea typeface="Arial"/>
                <a:cs typeface="Arial"/>
                <a:sym typeface="Arial"/>
              </a:rPr>
              <a:t>group work</a:t>
            </a:r>
            <a:r>
              <a:rPr b="0" i="0" lang="zh-CN" sz="2400" u="none" cap="none" strike="noStrike">
                <a:solidFill>
                  <a:srgbClr val="000000"/>
                </a:solidFill>
                <a:latin typeface="Arial"/>
                <a:ea typeface="Arial"/>
                <a:cs typeface="Arial"/>
                <a:sym typeface="Arial"/>
              </a:rPr>
              <a:t>, problem solving, and critical and creative thinking skills are becoming far more important in today's world than having students memorize predetermined content."</a:t>
            </a:r>
            <a:endParaRPr b="0" i="0" sz="2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9" name="Shape 5119"/>
        <p:cNvGrpSpPr/>
        <p:nvPr/>
      </p:nvGrpSpPr>
      <p:grpSpPr>
        <a:xfrm>
          <a:off x="0" y="0"/>
          <a:ext cx="0" cy="0"/>
          <a:chOff x="0" y="0"/>
          <a:chExt cx="0" cy="0"/>
        </a:xfrm>
      </p:grpSpPr>
      <p:sp>
        <p:nvSpPr>
          <p:cNvPr id="5120" name="Google Shape;5120;p714">
            <a:hlinkClick r:id="rId3"/>
          </p:cNvPr>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Steps for Developing a WebQuest</a:t>
            </a:r>
            <a:endParaRPr/>
          </a:p>
        </p:txBody>
      </p:sp>
      <p:sp>
        <p:nvSpPr>
          <p:cNvPr id="5121" name="Google Shape;5121;p714"/>
          <p:cNvSpPr txBox="1"/>
          <p:nvPr>
            <p:ph idx="1" type="body"/>
          </p:nvPr>
        </p:nvSpPr>
        <p:spPr>
          <a:xfrm>
            <a:off x="457200" y="900113"/>
            <a:ext cx="8229600" cy="2794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zh-CN" sz="2400"/>
              <a:t>Create your WebQuest framework in Google Sites using the provided </a:t>
            </a:r>
            <a:r>
              <a:rPr lang="zh-CN" sz="2400" u="sng">
                <a:solidFill>
                  <a:schemeClr val="hlink"/>
                </a:solidFill>
                <a:hlinkClick r:id="rId4"/>
              </a:rPr>
              <a:t>WebQuest template</a:t>
            </a:r>
            <a:endParaRPr sz="2400"/>
          </a:p>
          <a:p>
            <a:pPr indent="-381000" lvl="0" marL="457200" rtl="0" algn="l">
              <a:lnSpc>
                <a:spcPct val="115000"/>
              </a:lnSpc>
              <a:spcBef>
                <a:spcPts val="0"/>
              </a:spcBef>
              <a:spcAft>
                <a:spcPts val="0"/>
              </a:spcAft>
              <a:buClr>
                <a:srgbClr val="000000"/>
              </a:buClr>
              <a:buSzPts val="2400"/>
              <a:buChar char="●"/>
            </a:pPr>
            <a:r>
              <a:rPr lang="zh-CN" sz="2400"/>
              <a:t>Plan the project using the </a:t>
            </a:r>
            <a:r>
              <a:rPr lang="zh-CN" sz="2400" u="sng">
                <a:solidFill>
                  <a:schemeClr val="hlink"/>
                </a:solidFill>
                <a:hlinkClick r:id="rId5"/>
              </a:rPr>
              <a:t>task design worksheet</a:t>
            </a:r>
            <a:endParaRPr sz="2400"/>
          </a:p>
          <a:p>
            <a:pPr indent="-381000" lvl="0" marL="457200" rtl="0" algn="l">
              <a:lnSpc>
                <a:spcPct val="115000"/>
              </a:lnSpc>
              <a:spcBef>
                <a:spcPts val="0"/>
              </a:spcBef>
              <a:spcAft>
                <a:spcPts val="0"/>
              </a:spcAft>
              <a:buClr>
                <a:srgbClr val="000000"/>
              </a:buClr>
              <a:buSzPts val="2400"/>
              <a:buChar char="●"/>
            </a:pPr>
            <a:r>
              <a:rPr lang="zh-CN" sz="2400"/>
              <a:t>Begin editing the WebQuest parts in Google Sites</a:t>
            </a:r>
            <a:endParaRPr sz="2400"/>
          </a:p>
          <a:p>
            <a:pPr indent="-381000" lvl="1" marL="914400" rtl="0" algn="l">
              <a:lnSpc>
                <a:spcPct val="115000"/>
              </a:lnSpc>
              <a:spcBef>
                <a:spcPts val="0"/>
              </a:spcBef>
              <a:spcAft>
                <a:spcPts val="0"/>
              </a:spcAft>
              <a:buClr>
                <a:srgbClr val="000000"/>
              </a:buClr>
              <a:buSzPts val="2400"/>
              <a:buChar char="○"/>
            </a:pPr>
            <a:r>
              <a:rPr lang="zh-CN" sz="2400"/>
              <a:t>Introduction</a:t>
            </a:r>
            <a:endParaRPr sz="2400"/>
          </a:p>
          <a:p>
            <a:pPr indent="-381000" lvl="1" marL="914400" rtl="0" algn="l">
              <a:lnSpc>
                <a:spcPct val="115000"/>
              </a:lnSpc>
              <a:spcBef>
                <a:spcPts val="0"/>
              </a:spcBef>
              <a:spcAft>
                <a:spcPts val="0"/>
              </a:spcAft>
              <a:buClr>
                <a:srgbClr val="000000"/>
              </a:buClr>
              <a:buSzPts val="2400"/>
              <a:buChar char="○"/>
            </a:pPr>
            <a:r>
              <a:rPr lang="zh-CN" sz="2400"/>
              <a:t>Task</a:t>
            </a:r>
            <a:endParaRPr sz="2400"/>
          </a:p>
          <a:p>
            <a:pPr indent="-381000" lvl="1" marL="914400" rtl="0" algn="l">
              <a:lnSpc>
                <a:spcPct val="115000"/>
              </a:lnSpc>
              <a:spcBef>
                <a:spcPts val="0"/>
              </a:spcBef>
              <a:spcAft>
                <a:spcPts val="0"/>
              </a:spcAft>
              <a:buClr>
                <a:srgbClr val="000000"/>
              </a:buClr>
              <a:buSzPts val="2400"/>
              <a:buChar char="○"/>
            </a:pPr>
            <a:r>
              <a:rPr lang="zh-CN" sz="2400"/>
              <a:t>Process</a:t>
            </a:r>
            <a:endParaRPr sz="2400"/>
          </a:p>
          <a:p>
            <a:pPr indent="-381000" lvl="1" marL="914400" rtl="0" algn="l">
              <a:lnSpc>
                <a:spcPct val="115000"/>
              </a:lnSpc>
              <a:spcBef>
                <a:spcPts val="0"/>
              </a:spcBef>
              <a:spcAft>
                <a:spcPts val="0"/>
              </a:spcAft>
              <a:buClr>
                <a:srgbClr val="000000"/>
              </a:buClr>
              <a:buSzPts val="2400"/>
              <a:buChar char="○"/>
            </a:pPr>
            <a:r>
              <a:rPr lang="zh-CN" sz="2400"/>
              <a:t>Resources</a:t>
            </a:r>
            <a:endParaRPr sz="2400"/>
          </a:p>
          <a:p>
            <a:pPr indent="-381000" lvl="1" marL="914400" rtl="0" algn="l">
              <a:lnSpc>
                <a:spcPct val="115000"/>
              </a:lnSpc>
              <a:spcBef>
                <a:spcPts val="0"/>
              </a:spcBef>
              <a:spcAft>
                <a:spcPts val="0"/>
              </a:spcAft>
              <a:buClr>
                <a:srgbClr val="000000"/>
              </a:buClr>
              <a:buSzPts val="2400"/>
              <a:buChar char="○"/>
            </a:pPr>
            <a:r>
              <a:rPr lang="zh-CN" sz="2400"/>
              <a:t>Evaluation</a:t>
            </a:r>
            <a:endParaRPr sz="2400"/>
          </a:p>
          <a:p>
            <a:pPr indent="-381000" lvl="1" marL="914400" rtl="0" algn="l">
              <a:lnSpc>
                <a:spcPct val="115000"/>
              </a:lnSpc>
              <a:spcBef>
                <a:spcPts val="0"/>
              </a:spcBef>
              <a:spcAft>
                <a:spcPts val="0"/>
              </a:spcAft>
              <a:buClr>
                <a:srgbClr val="000000"/>
              </a:buClr>
              <a:buSzPts val="2400"/>
              <a:buChar char="○"/>
            </a:pPr>
            <a:r>
              <a:rPr lang="zh-CN" sz="2400"/>
              <a:t>Conclusion</a:t>
            </a:r>
            <a:endParaRPr sz="2400"/>
          </a:p>
          <a:p>
            <a:pPr indent="-381000" lvl="1" marL="914400" rtl="0" algn="l">
              <a:lnSpc>
                <a:spcPct val="115000"/>
              </a:lnSpc>
              <a:spcBef>
                <a:spcPts val="0"/>
              </a:spcBef>
              <a:spcAft>
                <a:spcPts val="0"/>
              </a:spcAft>
              <a:buClr>
                <a:srgbClr val="000000"/>
              </a:buClr>
              <a:buSzPts val="2400"/>
              <a:buChar char="○"/>
            </a:pPr>
            <a:r>
              <a:rPr lang="zh-CN" sz="2400"/>
              <a:t>Credits</a:t>
            </a:r>
            <a:endParaRPr sz="2400"/>
          </a:p>
          <a:p>
            <a:pPr indent="0" lvl="0" marL="0" rtl="0" algn="l">
              <a:lnSpc>
                <a:spcPct val="100000"/>
              </a:lnSpc>
              <a:spcBef>
                <a:spcPts val="600"/>
              </a:spcBef>
              <a:spcAft>
                <a:spcPts val="0"/>
              </a:spcAft>
              <a:buSzPts val="3000"/>
              <a:buNone/>
            </a:pPr>
            <a:r>
              <a:t/>
            </a:r>
            <a:endParaRPr/>
          </a:p>
        </p:txBody>
      </p:sp>
      <p:pic>
        <p:nvPicPr>
          <p:cNvPr id="5122" name="Google Shape;5122;p714"/>
          <p:cNvPicPr preferRelativeResize="0"/>
          <p:nvPr/>
        </p:nvPicPr>
        <p:blipFill rotWithShape="1">
          <a:blip r:embed="rId6">
            <a:alphaModFix/>
          </a:blip>
          <a:srcRect b="0" l="0" r="0" t="0"/>
          <a:stretch/>
        </p:blipFill>
        <p:spPr>
          <a:xfrm>
            <a:off x="5012247" y="3690221"/>
            <a:ext cx="2893518" cy="123570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6" name="Shape 5126"/>
        <p:cNvGrpSpPr/>
        <p:nvPr/>
      </p:nvGrpSpPr>
      <p:grpSpPr>
        <a:xfrm>
          <a:off x="0" y="0"/>
          <a:ext cx="0" cy="0"/>
          <a:chOff x="0" y="0"/>
          <a:chExt cx="0" cy="0"/>
        </a:xfrm>
      </p:grpSpPr>
      <p:sp>
        <p:nvSpPr>
          <p:cNvPr id="5127" name="Google Shape;5127;p71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ng Soon"/>
                <a:ea typeface="Coming Soon"/>
                <a:cs typeface="Coming Soon"/>
                <a:sym typeface="Coming Soon"/>
              </a:rPr>
              <a:t>How it all Started...</a:t>
            </a:r>
            <a:endParaRPr>
              <a:latin typeface="Coming Soon"/>
              <a:ea typeface="Coming Soon"/>
              <a:cs typeface="Coming Soon"/>
              <a:sym typeface="Coming Soon"/>
            </a:endParaRPr>
          </a:p>
        </p:txBody>
      </p:sp>
      <p:sp>
        <p:nvSpPr>
          <p:cNvPr id="5128" name="Google Shape;5128;p715"/>
          <p:cNvSpPr txBox="1"/>
          <p:nvPr>
            <p:ph idx="1" type="body"/>
          </p:nvPr>
        </p:nvSpPr>
        <p:spPr>
          <a:xfrm>
            <a:off x="457200" y="1063375"/>
            <a:ext cx="3994500" cy="408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latin typeface="Coming Soon"/>
                <a:ea typeface="Coming Soon"/>
                <a:cs typeface="Coming Soon"/>
                <a:sym typeface="Coming Soon"/>
              </a:rPr>
              <a:t>There were always rumors of gold in california until 1848 when </a:t>
            </a:r>
            <a:r>
              <a:rPr lang="zh-CN" u="sng">
                <a:latin typeface="Coming Soon"/>
                <a:ea typeface="Coming Soon"/>
                <a:cs typeface="Coming Soon"/>
                <a:sym typeface="Coming Soon"/>
              </a:rPr>
              <a:t>James Marshall</a:t>
            </a:r>
            <a:r>
              <a:rPr lang="zh-CN">
                <a:latin typeface="Coming Soon"/>
                <a:ea typeface="Coming Soon"/>
                <a:cs typeface="Coming Soon"/>
                <a:sym typeface="Coming Soon"/>
              </a:rPr>
              <a:t> picked up a piece of gold at Sutter’s Mill in </a:t>
            </a:r>
            <a:r>
              <a:rPr lang="zh-CN" u="sng">
                <a:latin typeface="Coming Soon"/>
                <a:ea typeface="Coming Soon"/>
                <a:cs typeface="Coming Soon"/>
                <a:sym typeface="Coming Soon"/>
              </a:rPr>
              <a:t>Coloma, California</a:t>
            </a:r>
            <a:endParaRPr u="sng">
              <a:latin typeface="Coming Soon"/>
              <a:ea typeface="Coming Soon"/>
              <a:cs typeface="Coming Soon"/>
              <a:sym typeface="Coming Soon"/>
            </a:endParaRPr>
          </a:p>
        </p:txBody>
      </p:sp>
      <p:pic>
        <p:nvPicPr>
          <p:cNvPr id="5129" name="Google Shape;5129;p715"/>
          <p:cNvPicPr preferRelativeResize="0"/>
          <p:nvPr/>
        </p:nvPicPr>
        <p:blipFill rotWithShape="1">
          <a:blip r:embed="rId3">
            <a:alphaModFix/>
          </a:blip>
          <a:srcRect b="0" l="0" r="0" t="0"/>
          <a:stretch/>
        </p:blipFill>
        <p:spPr>
          <a:xfrm>
            <a:off x="6530850" y="915775"/>
            <a:ext cx="2509350" cy="2023675"/>
          </a:xfrm>
          <a:prstGeom prst="rect">
            <a:avLst/>
          </a:prstGeom>
          <a:noFill/>
          <a:ln cap="flat" cmpd="sng" w="38100">
            <a:solidFill>
              <a:schemeClr val="accent5"/>
            </a:solidFill>
            <a:prstDash val="solid"/>
            <a:round/>
            <a:headEnd len="sm" w="sm" type="none"/>
            <a:tailEnd len="sm" w="sm" type="none"/>
          </a:ln>
        </p:spPr>
      </p:pic>
      <p:pic>
        <p:nvPicPr>
          <p:cNvPr descr="220px-James_Marshall2.jpg" id="5130" name="Google Shape;5130;p715"/>
          <p:cNvPicPr preferRelativeResize="0"/>
          <p:nvPr/>
        </p:nvPicPr>
        <p:blipFill rotWithShape="1">
          <a:blip r:embed="rId4">
            <a:alphaModFix/>
          </a:blip>
          <a:srcRect b="0" l="0" r="0" t="0"/>
          <a:stretch/>
        </p:blipFill>
        <p:spPr>
          <a:xfrm>
            <a:off x="4776225" y="416076"/>
            <a:ext cx="1613150" cy="2617725"/>
          </a:xfrm>
          <a:prstGeom prst="rect">
            <a:avLst/>
          </a:prstGeom>
          <a:noFill/>
          <a:ln cap="flat" cmpd="sng" w="38100">
            <a:solidFill>
              <a:schemeClr val="accent3"/>
            </a:solidFill>
            <a:prstDash val="solid"/>
            <a:round/>
            <a:headEnd len="sm" w="sm" type="none"/>
            <a:tailEnd len="sm" w="sm" type="none"/>
          </a:ln>
        </p:spPr>
      </p:pic>
      <p:pic>
        <p:nvPicPr>
          <p:cNvPr descr="usa-coloma-ca.jpg" id="5131" name="Google Shape;5131;p715"/>
          <p:cNvPicPr preferRelativeResize="0"/>
          <p:nvPr/>
        </p:nvPicPr>
        <p:blipFill rotWithShape="1">
          <a:blip r:embed="rId5">
            <a:alphaModFix/>
          </a:blip>
          <a:srcRect b="0" l="0" r="0" t="0"/>
          <a:stretch/>
        </p:blipFill>
        <p:spPr>
          <a:xfrm>
            <a:off x="5749000" y="3284300"/>
            <a:ext cx="2079150" cy="1747600"/>
          </a:xfrm>
          <a:prstGeom prst="rect">
            <a:avLst/>
          </a:prstGeom>
          <a:noFill/>
          <a:ln cap="flat" cmpd="sng" w="38100">
            <a:solidFill>
              <a:schemeClr val="accent2"/>
            </a:solidFill>
            <a:prstDash val="solid"/>
            <a:round/>
            <a:headEnd len="sm" w="sm" type="none"/>
            <a:tailEnd len="sm" w="sm" type="none"/>
          </a:ln>
        </p:spPr>
      </p:pic>
      <p:sp>
        <p:nvSpPr>
          <p:cNvPr id="5132" name="Google Shape;5132;p715"/>
          <p:cNvSpPr txBox="1"/>
          <p:nvPr/>
        </p:nvSpPr>
        <p:spPr>
          <a:xfrm>
            <a:off x="4866400" y="2939450"/>
            <a:ext cx="1432800" cy="1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chemeClr val="lt1"/>
                </a:solidFill>
                <a:latin typeface="Arial"/>
                <a:ea typeface="Arial"/>
                <a:cs typeface="Arial"/>
                <a:sym typeface="Arial"/>
              </a:rPr>
              <a:t>James Marshall</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4" name="Shape 3694"/>
        <p:cNvGrpSpPr/>
        <p:nvPr/>
      </p:nvGrpSpPr>
      <p:grpSpPr>
        <a:xfrm>
          <a:off x="0" y="0"/>
          <a:ext cx="0" cy="0"/>
          <a:chOff x="0" y="0"/>
          <a:chExt cx="0" cy="0"/>
        </a:xfrm>
      </p:grpSpPr>
      <p:grpSp>
        <p:nvGrpSpPr>
          <p:cNvPr id="3695" name="Google Shape;3695;p572"/>
          <p:cNvGrpSpPr/>
          <p:nvPr/>
        </p:nvGrpSpPr>
        <p:grpSpPr>
          <a:xfrm>
            <a:off x="0" y="0"/>
            <a:ext cx="3711654" cy="4898041"/>
            <a:chOff x="0" y="0"/>
            <a:chExt cx="4948872" cy="6530721"/>
          </a:xfrm>
        </p:grpSpPr>
        <p:pic>
          <p:nvPicPr>
            <p:cNvPr id="3696" name="Google Shape;3696;p572"/>
            <p:cNvPicPr preferRelativeResize="0"/>
            <p:nvPr/>
          </p:nvPicPr>
          <p:blipFill rotWithShape="1">
            <a:blip r:embed="rId3">
              <a:alphaModFix/>
            </a:blip>
            <a:srcRect b="0" l="0" r="0" t="0"/>
            <a:stretch/>
          </p:blipFill>
          <p:spPr>
            <a:xfrm>
              <a:off x="0" y="0"/>
              <a:ext cx="4438649" cy="5886449"/>
            </a:xfrm>
            <a:prstGeom prst="rect">
              <a:avLst/>
            </a:prstGeom>
            <a:noFill/>
            <a:ln>
              <a:noFill/>
            </a:ln>
          </p:spPr>
        </p:pic>
        <p:sp>
          <p:nvSpPr>
            <p:cNvPr id="3697" name="Google Shape;3697;p572"/>
            <p:cNvSpPr/>
            <p:nvPr/>
          </p:nvSpPr>
          <p:spPr>
            <a:xfrm>
              <a:off x="919162" y="3748151"/>
              <a:ext cx="4029710" cy="2782570"/>
            </a:xfrm>
            <a:custGeom>
              <a:rect b="b" l="l" r="r" t="t"/>
              <a:pathLst>
                <a:path extrusionOk="0" h="2782570" w="4029710">
                  <a:moveTo>
                    <a:pt x="4029138" y="0"/>
                  </a:moveTo>
                  <a:lnTo>
                    <a:pt x="0" y="0"/>
                  </a:lnTo>
                  <a:lnTo>
                    <a:pt x="0" y="2505011"/>
                  </a:lnTo>
                  <a:lnTo>
                    <a:pt x="2350325" y="2505011"/>
                  </a:lnTo>
                  <a:lnTo>
                    <a:pt x="3001200" y="2782570"/>
                  </a:lnTo>
                  <a:lnTo>
                    <a:pt x="3357562" y="2505011"/>
                  </a:lnTo>
                  <a:lnTo>
                    <a:pt x="4029138" y="2505011"/>
                  </a:lnTo>
                  <a:lnTo>
                    <a:pt x="4029138"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98" name="Google Shape;3698;p572"/>
            <p:cNvSpPr/>
            <p:nvPr/>
          </p:nvSpPr>
          <p:spPr>
            <a:xfrm>
              <a:off x="919162" y="3748151"/>
              <a:ext cx="4029710" cy="2782570"/>
            </a:xfrm>
            <a:custGeom>
              <a:rect b="b" l="l" r="r" t="t"/>
              <a:pathLst>
                <a:path extrusionOk="0" h="2782570" w="4029710">
                  <a:moveTo>
                    <a:pt x="0" y="0"/>
                  </a:moveTo>
                  <a:lnTo>
                    <a:pt x="2350325" y="0"/>
                  </a:lnTo>
                  <a:lnTo>
                    <a:pt x="3357562" y="0"/>
                  </a:lnTo>
                  <a:lnTo>
                    <a:pt x="4029138" y="0"/>
                  </a:lnTo>
                  <a:lnTo>
                    <a:pt x="4029138" y="1461262"/>
                  </a:lnTo>
                  <a:lnTo>
                    <a:pt x="4029138" y="2087499"/>
                  </a:lnTo>
                  <a:lnTo>
                    <a:pt x="4029138" y="2505011"/>
                  </a:lnTo>
                  <a:lnTo>
                    <a:pt x="3357562" y="2505011"/>
                  </a:lnTo>
                  <a:lnTo>
                    <a:pt x="3001200" y="2782570"/>
                  </a:lnTo>
                  <a:lnTo>
                    <a:pt x="2350325" y="2505011"/>
                  </a:lnTo>
                  <a:lnTo>
                    <a:pt x="0" y="2505011"/>
                  </a:lnTo>
                  <a:lnTo>
                    <a:pt x="0" y="2087499"/>
                  </a:lnTo>
                  <a:lnTo>
                    <a:pt x="0" y="1461262"/>
                  </a:lnTo>
                  <a:lnTo>
                    <a:pt x="0" y="0"/>
                  </a:lnTo>
                  <a:close/>
                </a:path>
              </a:pathLst>
            </a:custGeom>
            <a:noFill/>
            <a:ln cap="flat" cmpd="sng" w="12700">
              <a:solidFill>
                <a:srgbClr val="1691D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3699" name="Google Shape;3699;p572"/>
          <p:cNvSpPr txBox="1"/>
          <p:nvPr>
            <p:ph type="title"/>
          </p:nvPr>
        </p:nvSpPr>
        <p:spPr>
          <a:xfrm>
            <a:off x="3950969" y="181641"/>
            <a:ext cx="35358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Curbside Management</a:t>
            </a:r>
            <a:endParaRPr sz="3000"/>
          </a:p>
        </p:txBody>
      </p:sp>
      <p:sp>
        <p:nvSpPr>
          <p:cNvPr id="3700" name="Google Shape;3700;p572"/>
          <p:cNvSpPr txBox="1"/>
          <p:nvPr>
            <p:ph idx="12" type="sldNum"/>
          </p:nvPr>
        </p:nvSpPr>
        <p:spPr>
          <a:xfrm>
            <a:off x="5567839" y="3520180"/>
            <a:ext cx="159000" cy="222600"/>
          </a:xfrm>
          <a:prstGeom prst="rect">
            <a:avLst/>
          </a:prstGeom>
          <a:noFill/>
          <a:ln>
            <a:noFill/>
          </a:ln>
        </p:spPr>
        <p:txBody>
          <a:bodyPr anchorCtr="0" anchor="t" bIns="0" lIns="0" spcFirstLastPara="1" rIns="0" wrap="square" tIns="37625">
            <a:spAutoFit/>
          </a:bodyPr>
          <a:lstStyle/>
          <a:p>
            <a:pPr indent="0" lvl="0" marL="101600" rtl="0" algn="l">
              <a:lnSpc>
                <a:spcPct val="100000"/>
              </a:lnSpc>
              <a:spcBef>
                <a:spcPts val="0"/>
              </a:spcBef>
              <a:spcAft>
                <a:spcPts val="0"/>
              </a:spcAft>
              <a:buClr>
                <a:srgbClr val="000000"/>
              </a:buClr>
              <a:buSzPts val="1200"/>
              <a:buFont typeface="Arial"/>
              <a:buNone/>
            </a:pPr>
            <a:fld id="{00000000-1234-1234-1234-123412341234}" type="slidenum">
              <a:rPr lang="zh-CN"/>
              <a:t>‹#›</a:t>
            </a:fld>
            <a:endParaRPr/>
          </a:p>
        </p:txBody>
      </p:sp>
      <p:sp>
        <p:nvSpPr>
          <p:cNvPr id="3701" name="Google Shape;3701;p572"/>
          <p:cNvSpPr txBox="1"/>
          <p:nvPr/>
        </p:nvSpPr>
        <p:spPr>
          <a:xfrm>
            <a:off x="3950969" y="898208"/>
            <a:ext cx="3656351" cy="3711285"/>
          </a:xfrm>
          <a:prstGeom prst="rect">
            <a:avLst/>
          </a:prstGeom>
          <a:noFill/>
          <a:ln>
            <a:noFill/>
          </a:ln>
        </p:spPr>
        <p:txBody>
          <a:bodyPr anchorCtr="0" anchor="t" bIns="0" lIns="0" spcFirstLastPara="1" rIns="0" wrap="square" tIns="39525">
            <a:spAutoFit/>
          </a:bodyPr>
          <a:lstStyle/>
          <a:p>
            <a:pPr indent="-133350" lvl="0" marL="139700" marR="203200" rtl="0" algn="l">
              <a:lnSpc>
                <a:spcPct val="112000"/>
              </a:lnSpc>
              <a:spcBef>
                <a:spcPts val="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Reliable access for delivery services and for critical building access needs</a:t>
            </a:r>
            <a:endParaRPr b="0" i="0" sz="2100" u="none" cap="none" strike="noStrike">
              <a:solidFill>
                <a:srgbClr val="000000"/>
              </a:solidFill>
              <a:latin typeface="Calibri"/>
              <a:ea typeface="Calibri"/>
              <a:cs typeface="Calibri"/>
              <a:sym typeface="Calibri"/>
            </a:endParaRPr>
          </a:p>
          <a:p>
            <a:pPr indent="-133350" lvl="0" marL="139700" marR="5461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Demand management for curb use in business districts</a:t>
            </a:r>
            <a:endParaRPr b="0" i="0" sz="2100" u="none" cap="none" strike="noStrike">
              <a:solidFill>
                <a:srgbClr val="000000"/>
              </a:solidFill>
              <a:latin typeface="Calibri"/>
              <a:ea typeface="Calibri"/>
              <a:cs typeface="Calibri"/>
              <a:sym typeface="Calibri"/>
            </a:endParaRPr>
          </a:p>
          <a:p>
            <a:pPr indent="-133350" lvl="0" marL="139700" marR="2032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Leverage new technologies to prioritize, 	price, and enforce curbspace</a:t>
            </a:r>
            <a:endParaRPr b="0" i="0" sz="2100" u="none" cap="none" strike="noStrike">
              <a:solidFill>
                <a:srgbClr val="000000"/>
              </a:solidFill>
              <a:latin typeface="Calibri"/>
              <a:ea typeface="Calibri"/>
              <a:cs typeface="Calibri"/>
              <a:sym typeface="Calibri"/>
            </a:endParaRPr>
          </a:p>
          <a:p>
            <a:pPr indent="-133350" lvl="0" marL="139700" marR="330200" rtl="0" algn="l">
              <a:lnSpc>
                <a:spcPct val="11200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Electric and smaller delivery vehicles in 	denser neighborhoods</a:t>
            </a:r>
            <a:endParaRPr b="0" i="0" sz="2100" u="none" cap="none" strike="noStrike">
              <a:solidFill>
                <a:srgbClr val="000000"/>
              </a:solidFill>
              <a:latin typeface="Calibri"/>
              <a:ea typeface="Calibri"/>
              <a:cs typeface="Calibri"/>
              <a:sym typeface="Calibri"/>
            </a:endParaRPr>
          </a:p>
          <a:p>
            <a:pPr indent="-133350" lvl="0" marL="139700" marR="0" rtl="0" algn="l">
              <a:lnSpc>
                <a:spcPct val="109454"/>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Use curb space to support businesses and public life, such as outdoor dining</a:t>
            </a:r>
            <a:endParaRPr b="0" i="0" sz="2100" u="none" cap="none" strike="noStrike">
              <a:solidFill>
                <a:srgbClr val="000000"/>
              </a:solidFill>
              <a:latin typeface="Calibri"/>
              <a:ea typeface="Calibri"/>
              <a:cs typeface="Calibri"/>
              <a:sym typeface="Calibri"/>
            </a:endParaRPr>
          </a:p>
          <a:p>
            <a:pPr indent="-133350" lvl="0" marL="139700" marR="0" rtl="0" algn="l">
              <a:lnSpc>
                <a:spcPct val="100000"/>
              </a:lnSpc>
              <a:spcBef>
                <a:spcPts val="4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Access for those with limited mobility</a:t>
            </a:r>
            <a:endParaRPr b="0" i="0" sz="2100" u="none" cap="none" strike="noStrike">
              <a:solidFill>
                <a:srgbClr val="000000"/>
              </a:solidFill>
              <a:latin typeface="Calibri"/>
              <a:ea typeface="Calibri"/>
              <a:cs typeface="Calibri"/>
              <a:sym typeface="Calibri"/>
            </a:endParaRPr>
          </a:p>
        </p:txBody>
      </p:sp>
      <p:sp>
        <p:nvSpPr>
          <p:cNvPr id="3702" name="Google Shape;3702;p572"/>
          <p:cNvSpPr txBox="1"/>
          <p:nvPr/>
        </p:nvSpPr>
        <p:spPr>
          <a:xfrm>
            <a:off x="779383" y="2910792"/>
            <a:ext cx="2829300" cy="1950000"/>
          </a:xfrm>
          <a:prstGeom prst="rect">
            <a:avLst/>
          </a:prstGeom>
          <a:noFill/>
          <a:ln>
            <a:noFill/>
          </a:ln>
        </p:spPr>
        <p:txBody>
          <a:bodyPr anchorCtr="0" anchor="t" bIns="0" lIns="0" spcFirstLastPara="1" rIns="0" wrap="square" tIns="10000">
            <a:spAutoFit/>
          </a:bodyPr>
          <a:lstStyle/>
          <a:p>
            <a:pPr indent="0" lvl="0" marL="12700" marR="0" rtl="0" algn="ctr">
              <a:lnSpc>
                <a:spcPct val="999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“Since curb space and access needs vary </a:t>
            </a:r>
            <a:r>
              <a:rPr b="1" i="0" lang="zh-CN" sz="1400" u="none" cap="none" strike="noStrike">
                <a:solidFill>
                  <a:srgbClr val="FFFFFF"/>
                </a:solidFill>
                <a:latin typeface="Calibri"/>
                <a:ea typeface="Calibri"/>
                <a:cs typeface="Calibri"/>
                <a:sym typeface="Calibri"/>
              </a:rPr>
              <a:t>in neighborhood commercial districts, businesses and affected neighbors should be involved in decision-making around any access restrictions in their</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community.”</a:t>
            </a:r>
            <a:endParaRPr b="0" i="0" sz="1400" u="none" cap="none" strike="noStrike">
              <a:solidFill>
                <a:srgbClr val="000000"/>
              </a:solidFill>
              <a:latin typeface="Trebuchet MS"/>
              <a:ea typeface="Trebuchet MS"/>
              <a:cs typeface="Trebuchet MS"/>
              <a:sym typeface="Trebuchet MS"/>
            </a:endParaRPr>
          </a:p>
          <a:p>
            <a:pPr indent="0" lvl="0" marL="177800" marR="177800" rtl="0" algn="ctr">
              <a:lnSpc>
                <a:spcPct val="100800"/>
              </a:lnSpc>
              <a:spcBef>
                <a:spcPts val="0"/>
              </a:spcBef>
              <a:spcAft>
                <a:spcPts val="0"/>
              </a:spcAft>
              <a:buClr>
                <a:srgbClr val="000000"/>
              </a:buClr>
              <a:buSzPts val="1400"/>
              <a:buFont typeface="Arial"/>
              <a:buNone/>
            </a:pPr>
            <a:r>
              <a:rPr b="0" i="1" lang="zh-CN" sz="1400" u="none" cap="none" strike="noStrike">
                <a:solidFill>
                  <a:srgbClr val="FFFFFF"/>
                </a:solidFill>
                <a:latin typeface="Calibri"/>
                <a:ea typeface="Calibri"/>
                <a:cs typeface="Calibri"/>
                <a:sym typeface="Calibri"/>
              </a:rPr>
              <a:t>Survey Participant, Phase 2A Survey Results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6" name="Shape 5136"/>
        <p:cNvGrpSpPr/>
        <p:nvPr/>
      </p:nvGrpSpPr>
      <p:grpSpPr>
        <a:xfrm>
          <a:off x="0" y="0"/>
          <a:ext cx="0" cy="0"/>
          <a:chOff x="0" y="0"/>
          <a:chExt cx="0" cy="0"/>
        </a:xfrm>
      </p:grpSpPr>
      <p:sp>
        <p:nvSpPr>
          <p:cNvPr id="5137" name="Google Shape;5137;p7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ng Soon"/>
                <a:ea typeface="Coming Soon"/>
                <a:cs typeface="Coming Soon"/>
                <a:sym typeface="Coming Soon"/>
              </a:rPr>
              <a:t>How did they live? </a:t>
            </a:r>
            <a:endParaRPr>
              <a:latin typeface="Coming Soon"/>
              <a:ea typeface="Coming Soon"/>
              <a:cs typeface="Coming Soon"/>
              <a:sym typeface="Coming Soon"/>
            </a:endParaRPr>
          </a:p>
        </p:txBody>
      </p:sp>
      <p:sp>
        <p:nvSpPr>
          <p:cNvPr id="5138" name="Google Shape;5138;p716"/>
          <p:cNvSpPr txBox="1"/>
          <p:nvPr>
            <p:ph idx="1" type="body"/>
          </p:nvPr>
        </p:nvSpPr>
        <p:spPr>
          <a:xfrm>
            <a:off x="164675" y="950125"/>
            <a:ext cx="4591800" cy="41367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2000"/>
              <a:buFont typeface="Coming Soon"/>
              <a:buChar char="●"/>
            </a:pPr>
            <a:r>
              <a:rPr lang="zh-CN" sz="2000">
                <a:latin typeface="Coming Soon"/>
                <a:ea typeface="Coming Soon"/>
                <a:cs typeface="Coming Soon"/>
                <a:sym typeface="Coming Soon"/>
              </a:rPr>
              <a:t>Most miners </a:t>
            </a:r>
            <a:r>
              <a:rPr lang="zh-CN" sz="2000" u="sng">
                <a:latin typeface="Coming Soon"/>
                <a:ea typeface="Coming Soon"/>
                <a:cs typeface="Coming Soon"/>
                <a:sym typeface="Coming Soon"/>
              </a:rPr>
              <a:t>lived in tents</a:t>
            </a:r>
            <a:r>
              <a:rPr lang="zh-CN" sz="2000">
                <a:latin typeface="Coming Soon"/>
                <a:ea typeface="Coming Soon"/>
                <a:cs typeface="Coming Soon"/>
                <a:sym typeface="Coming Soon"/>
              </a:rPr>
              <a:t> and cooked their food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a:latin typeface="Coming Soon"/>
                <a:ea typeface="Coming Soon"/>
                <a:cs typeface="Coming Soon"/>
                <a:sym typeface="Coming Soon"/>
              </a:rPr>
              <a:t>Meals were usually </a:t>
            </a:r>
            <a:r>
              <a:rPr lang="zh-CN" sz="2000" u="sng">
                <a:latin typeface="Coming Soon"/>
                <a:ea typeface="Coming Soon"/>
                <a:cs typeface="Coming Soon"/>
                <a:sym typeface="Coming Soon"/>
              </a:rPr>
              <a:t>beans, bacon or local game</a:t>
            </a:r>
            <a:r>
              <a:rPr lang="zh-CN" sz="2000">
                <a:latin typeface="Coming Soon"/>
                <a:ea typeface="Coming Soon"/>
                <a:cs typeface="Coming Soon"/>
                <a:sym typeface="Coming Soon"/>
              </a:rPr>
              <a:t> cooked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Heavy rain and snow</a:t>
            </a:r>
            <a:r>
              <a:rPr lang="zh-CN" sz="2000">
                <a:latin typeface="Coming Soon"/>
                <a:ea typeface="Coming Soon"/>
                <a:cs typeface="Coming Soon"/>
                <a:sym typeface="Coming Soon"/>
              </a:rPr>
              <a:t> during the winter months made for very difficult living and mining conditions</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Sickness and colds</a:t>
            </a:r>
            <a:r>
              <a:rPr lang="zh-CN" sz="2000">
                <a:latin typeface="Coming Soon"/>
                <a:ea typeface="Coming Soon"/>
                <a:cs typeface="Coming Soon"/>
                <a:sym typeface="Coming Soon"/>
              </a:rPr>
              <a:t> were common from sleeping on cold, damp ground.</a:t>
            </a:r>
            <a:endParaRPr sz="2000">
              <a:latin typeface="Coming Soon"/>
              <a:ea typeface="Coming Soon"/>
              <a:cs typeface="Coming Soon"/>
              <a:sym typeface="Coming Soon"/>
            </a:endParaRPr>
          </a:p>
        </p:txBody>
      </p:sp>
      <p:pic>
        <p:nvPicPr>
          <p:cNvPr id="5139" name="Google Shape;5139;p716"/>
          <p:cNvPicPr preferRelativeResize="0"/>
          <p:nvPr/>
        </p:nvPicPr>
        <p:blipFill rotWithShape="1">
          <a:blip r:embed="rId3">
            <a:alphaModFix/>
          </a:blip>
          <a:srcRect b="0" l="0" r="0" t="0"/>
          <a:stretch/>
        </p:blipFill>
        <p:spPr>
          <a:xfrm>
            <a:off x="5279500" y="809425"/>
            <a:ext cx="2618825" cy="1592250"/>
          </a:xfrm>
          <a:prstGeom prst="rect">
            <a:avLst/>
          </a:prstGeom>
          <a:noFill/>
          <a:ln cap="flat" cmpd="sng" w="38100">
            <a:solidFill>
              <a:schemeClr val="accent5"/>
            </a:solidFill>
            <a:prstDash val="solid"/>
            <a:round/>
            <a:headEnd len="sm" w="sm" type="none"/>
            <a:tailEnd len="sm" w="sm" type="none"/>
          </a:ln>
        </p:spPr>
      </p:pic>
      <p:pic>
        <p:nvPicPr>
          <p:cNvPr id="5140" name="Google Shape;5140;p716"/>
          <p:cNvPicPr preferRelativeResize="0"/>
          <p:nvPr/>
        </p:nvPicPr>
        <p:blipFill rotWithShape="1">
          <a:blip r:embed="rId4">
            <a:alphaModFix/>
          </a:blip>
          <a:srcRect b="0" l="0" r="0" t="0"/>
          <a:stretch/>
        </p:blipFill>
        <p:spPr>
          <a:xfrm>
            <a:off x="5039425" y="2623675"/>
            <a:ext cx="3174501" cy="2080675"/>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4" name="Shape 5144"/>
        <p:cNvGrpSpPr/>
        <p:nvPr/>
      </p:nvGrpSpPr>
      <p:grpSpPr>
        <a:xfrm>
          <a:off x="0" y="0"/>
          <a:ext cx="0" cy="0"/>
          <a:chOff x="0" y="0"/>
          <a:chExt cx="0" cy="0"/>
        </a:xfrm>
      </p:grpSpPr>
      <p:sp>
        <p:nvSpPr>
          <p:cNvPr id="5145" name="Google Shape;5145;p717"/>
          <p:cNvSpPr txBox="1"/>
          <p:nvPr>
            <p:ph type="ctrTitle"/>
          </p:nvPr>
        </p:nvSpPr>
        <p:spPr>
          <a:xfrm>
            <a:off x="901002" y="661418"/>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sz="1800">
                <a:solidFill>
                  <a:srgbClr val="000000"/>
                </a:solidFill>
                <a:latin typeface="Permanent Marker"/>
                <a:ea typeface="Permanent Marker"/>
                <a:cs typeface="Permanent Marker"/>
                <a:sym typeface="Permanent Marker"/>
              </a:rPr>
              <a:t>How do I </a:t>
            </a:r>
            <a:r>
              <a:rPr lang="zh-CN" sz="1400">
                <a:solidFill>
                  <a:srgbClr val="000000"/>
                </a:solidFill>
                <a:highlight>
                  <a:srgbClr val="FFFFFF"/>
                </a:highlight>
                <a:latin typeface="Permanent Marker"/>
                <a:ea typeface="Permanent Marker"/>
                <a:cs typeface="Permanent Marker"/>
                <a:sym typeface="Permanent Marker"/>
              </a:rPr>
              <a:t>put a screenshot into a Google Slides presentation on a PC</a:t>
            </a:r>
            <a:endParaRPr/>
          </a:p>
        </p:txBody>
      </p:sp>
      <p:sp>
        <p:nvSpPr>
          <p:cNvPr id="5146" name="Google Shape;5146;p717"/>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HAILEY NORRIS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0" name="Shape 5150"/>
        <p:cNvGrpSpPr/>
        <p:nvPr/>
      </p:nvGrpSpPr>
      <p:grpSpPr>
        <a:xfrm>
          <a:off x="0" y="0"/>
          <a:ext cx="0" cy="0"/>
          <a:chOff x="0" y="0"/>
          <a:chExt cx="0" cy="0"/>
        </a:xfrm>
      </p:grpSpPr>
      <p:sp>
        <p:nvSpPr>
          <p:cNvPr id="5151" name="Google Shape;5151;p7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Have your page that you want to screenshot and also the google slide you want to upload it on.</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00000"/>
              </a:lnSpc>
              <a:spcBef>
                <a:spcPts val="0"/>
              </a:spcBef>
              <a:spcAft>
                <a:spcPts val="0"/>
              </a:spcAft>
              <a:buSzPts val="3200"/>
              <a:buNone/>
            </a:pPr>
            <a:r>
              <a:t/>
            </a:r>
            <a:endParaRPr/>
          </a:p>
        </p:txBody>
      </p:sp>
      <p:sp>
        <p:nvSpPr>
          <p:cNvPr id="5152" name="Google Shape;5152;p71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153" name="Google Shape;5153;p718"/>
          <p:cNvPicPr preferRelativeResize="0"/>
          <p:nvPr/>
        </p:nvPicPr>
        <p:blipFill rotWithShape="1">
          <a:blip r:embed="rId3">
            <a:alphaModFix/>
          </a:blip>
          <a:srcRect b="0" l="0" r="0" t="0"/>
          <a:stretch/>
        </p:blipFill>
        <p:spPr>
          <a:xfrm>
            <a:off x="3846350" y="877050"/>
            <a:ext cx="5127002" cy="4101624"/>
          </a:xfrm>
          <a:prstGeom prst="rect">
            <a:avLst/>
          </a:prstGeom>
          <a:noFill/>
          <a:ln>
            <a:noFill/>
          </a:ln>
        </p:spPr>
      </p:pic>
      <p:sp>
        <p:nvSpPr>
          <p:cNvPr id="5154" name="Google Shape;5154;p718"/>
          <p:cNvSpPr/>
          <p:nvPr/>
        </p:nvSpPr>
        <p:spPr>
          <a:xfrm>
            <a:off x="2442350" y="1687200"/>
            <a:ext cx="1616400" cy="115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8" name="Shape 5158"/>
        <p:cNvGrpSpPr/>
        <p:nvPr/>
      </p:nvGrpSpPr>
      <p:grpSpPr>
        <a:xfrm>
          <a:off x="0" y="0"/>
          <a:ext cx="0" cy="0"/>
          <a:chOff x="0" y="0"/>
          <a:chExt cx="0" cy="0"/>
        </a:xfrm>
      </p:grpSpPr>
      <p:sp>
        <p:nvSpPr>
          <p:cNvPr id="5159" name="Google Shape;5159;p719"/>
          <p:cNvSpPr txBox="1"/>
          <p:nvPr>
            <p:ph type="title"/>
          </p:nvPr>
        </p:nvSpPr>
        <p:spPr>
          <a:xfrm>
            <a:off x="2100175" y="2284657"/>
            <a:ext cx="6593700" cy="49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160" name="Google Shape;5160;p719"/>
          <p:cNvSpPr txBox="1"/>
          <p:nvPr>
            <p:ph idx="1" type="body"/>
          </p:nvPr>
        </p:nvSpPr>
        <p:spPr>
          <a:xfrm>
            <a:off x="755125" y="172850"/>
            <a:ext cx="6357900" cy="151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t/>
            </a:r>
            <a:endParaRPr sz="1200">
              <a:solidFill>
                <a:srgbClr val="000000"/>
              </a:solidFill>
              <a:highlight>
                <a:srgbClr val="FFFFFF"/>
              </a:highlight>
              <a:latin typeface="Permanent Marker"/>
              <a:ea typeface="Permanent Marker"/>
              <a:cs typeface="Permanent Marker"/>
              <a:sym typeface="Permanent Marker"/>
            </a:endParaRPr>
          </a:p>
          <a:p>
            <a:pPr indent="-304800" lvl="0" marL="457200" rtl="0" algn="l">
              <a:lnSpc>
                <a:spcPct val="115000"/>
              </a:lnSpc>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Your screenshot should appear on your slide</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15000"/>
              </a:lnSpc>
              <a:spcBef>
                <a:spcPts val="0"/>
              </a:spcBef>
              <a:spcAft>
                <a:spcPts val="1600"/>
              </a:spcAft>
              <a:buSzPts val="1800"/>
              <a:buNone/>
            </a:pPr>
            <a:r>
              <a:t/>
            </a:r>
            <a:endParaRPr/>
          </a:p>
        </p:txBody>
      </p:sp>
      <p:pic>
        <p:nvPicPr>
          <p:cNvPr id="5161" name="Google Shape;5161;p719"/>
          <p:cNvPicPr preferRelativeResize="0"/>
          <p:nvPr/>
        </p:nvPicPr>
        <p:blipFill rotWithShape="1">
          <a:blip r:embed="rId3">
            <a:alphaModFix/>
          </a:blip>
          <a:srcRect b="22395" l="31008" r="25099" t="30817"/>
          <a:stretch/>
        </p:blipFill>
        <p:spPr>
          <a:xfrm>
            <a:off x="2595700" y="1126450"/>
            <a:ext cx="6234884" cy="4302817"/>
          </a:xfrm>
          <a:prstGeom prst="rect">
            <a:avLst/>
          </a:prstGeom>
          <a:noFill/>
          <a:ln>
            <a:noFill/>
          </a:ln>
        </p:spPr>
      </p:pic>
      <p:sp>
        <p:nvSpPr>
          <p:cNvPr id="5162" name="Google Shape;5162;p719"/>
          <p:cNvSpPr/>
          <p:nvPr/>
        </p:nvSpPr>
        <p:spPr>
          <a:xfrm>
            <a:off x="2442325" y="1687250"/>
            <a:ext cx="766800" cy="648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6" name="Shape 5166"/>
        <p:cNvGrpSpPr/>
        <p:nvPr/>
      </p:nvGrpSpPr>
      <p:grpSpPr>
        <a:xfrm>
          <a:off x="0" y="0"/>
          <a:ext cx="0" cy="0"/>
          <a:chOff x="0" y="0"/>
          <a:chExt cx="0" cy="0"/>
        </a:xfrm>
      </p:grpSpPr>
      <p:pic>
        <p:nvPicPr>
          <p:cNvPr id="5167" name="Google Shape;5167;p720"/>
          <p:cNvPicPr preferRelativeResize="0"/>
          <p:nvPr/>
        </p:nvPicPr>
        <p:blipFill rotWithShape="1">
          <a:blip r:embed="rId4">
            <a:alphaModFix/>
          </a:blip>
          <a:srcRect b="0" l="0" r="0" t="0"/>
          <a:stretch/>
        </p:blipFill>
        <p:spPr>
          <a:xfrm>
            <a:off x="1476360" y="4893463"/>
            <a:ext cx="4807737" cy="214296"/>
          </a:xfrm>
          <a:prstGeom prst="rect">
            <a:avLst/>
          </a:prstGeom>
          <a:noFill/>
          <a:ln>
            <a:noFill/>
          </a:ln>
        </p:spPr>
      </p:pic>
      <p:sp>
        <p:nvSpPr>
          <p:cNvPr id="5168" name="Google Shape;5168;p720"/>
          <p:cNvSpPr txBox="1"/>
          <p:nvPr/>
        </p:nvSpPr>
        <p:spPr>
          <a:xfrm>
            <a:off x="1568430" y="4927989"/>
            <a:ext cx="6293100" cy="195300"/>
          </a:xfrm>
          <a:prstGeom prst="rect">
            <a:avLst/>
          </a:prstGeom>
          <a:noFill/>
          <a:ln>
            <a:noFill/>
          </a:ln>
        </p:spPr>
        <p:txBody>
          <a:bodyPr anchorCtr="0" anchor="t" bIns="31425" lIns="31425" spcFirstLastPara="1" rIns="31425" wrap="square" tIns="31425">
            <a:noAutofit/>
          </a:bodyPr>
          <a:lstStyle/>
          <a:p>
            <a:pPr indent="0" lvl="0" marL="0" marR="0" rtl="0" algn="l">
              <a:lnSpc>
                <a:spcPct val="108035"/>
              </a:lnSpc>
              <a:spcBef>
                <a:spcPts val="0"/>
              </a:spcBef>
              <a:spcAft>
                <a:spcPts val="0"/>
              </a:spcAft>
              <a:buClr>
                <a:srgbClr val="000000"/>
              </a:buClr>
              <a:buSzPts val="1300"/>
              <a:buFont typeface="Arial"/>
              <a:buNone/>
            </a:pPr>
            <a:r>
              <a:rPr b="0" i="0" lang="zh-CN" sz="1300" u="none" cap="none" strike="noStrike">
                <a:solidFill>
                  <a:srgbClr val="FF0066"/>
                </a:solidFill>
                <a:latin typeface="Arial"/>
                <a:ea typeface="Arial"/>
                <a:cs typeface="Arial"/>
                <a:sym typeface="Arial"/>
              </a:rPr>
              <a:t>⊙</a:t>
            </a:r>
            <a:r>
              <a:rPr b="0" i="0" lang="zh-CN" sz="1300" u="sng" cap="none" strike="noStrike">
                <a:solidFill>
                  <a:srgbClr val="CC99FF"/>
                </a:solidFill>
                <a:latin typeface="Arial"/>
                <a:ea typeface="Arial"/>
                <a:cs typeface="Arial"/>
                <a:sym typeface="Arial"/>
              </a:rPr>
              <a:t>前言</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道是什麼</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求什麼</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為何要求道</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求道的好處</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結語</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補充</a:t>
            </a:r>
            <a:endParaRPr b="0" i="0" sz="1300" u="sng" cap="none" strike="noStrike">
              <a:solidFill>
                <a:srgbClr val="CC99FF"/>
              </a:solidFill>
              <a:latin typeface="Arial"/>
              <a:ea typeface="Arial"/>
              <a:cs typeface="Arial"/>
              <a:sym typeface="Arial"/>
            </a:endParaRPr>
          </a:p>
        </p:txBody>
      </p:sp>
      <p:pic>
        <p:nvPicPr>
          <p:cNvPr id="5169" name="Google Shape;5169;p720"/>
          <p:cNvPicPr preferRelativeResize="0"/>
          <p:nvPr/>
        </p:nvPicPr>
        <p:blipFill rotWithShape="1">
          <a:blip r:embed="rId5">
            <a:alphaModFix/>
          </a:blip>
          <a:srcRect b="0" l="0" r="0" t="0"/>
          <a:stretch/>
        </p:blipFill>
        <p:spPr>
          <a:xfrm>
            <a:off x="438143" y="71432"/>
            <a:ext cx="6186477" cy="664369"/>
          </a:xfrm>
          <a:prstGeom prst="rect">
            <a:avLst/>
          </a:prstGeom>
          <a:noFill/>
          <a:ln>
            <a:noFill/>
          </a:ln>
        </p:spPr>
      </p:pic>
      <p:sp>
        <p:nvSpPr>
          <p:cNvPr id="5170" name="Google Shape;5170;p720"/>
          <p:cNvSpPr txBox="1"/>
          <p:nvPr>
            <p:ph type="title"/>
          </p:nvPr>
        </p:nvSpPr>
        <p:spPr>
          <a:xfrm>
            <a:off x="241640" y="4422975"/>
            <a:ext cx="8128500" cy="640800"/>
          </a:xfrm>
          <a:prstGeom prst="rect">
            <a:avLst/>
          </a:prstGeom>
          <a:noFill/>
          <a:ln>
            <a:noFill/>
          </a:ln>
        </p:spPr>
        <p:txBody>
          <a:bodyPr anchorCtr="0" anchor="b" bIns="31425" lIns="31425" spcFirstLastPara="1" rIns="31425" wrap="square" tIns="31425">
            <a:noAutofit/>
          </a:bodyPr>
          <a:lstStyle/>
          <a:p>
            <a:pPr indent="0" lvl="0" marL="0" marR="0" rtl="0" algn="ctr">
              <a:lnSpc>
                <a:spcPct val="107954"/>
              </a:lnSpc>
              <a:spcBef>
                <a:spcPts val="0"/>
              </a:spcBef>
              <a:spcAft>
                <a:spcPts val="0"/>
              </a:spcAft>
              <a:buClr>
                <a:srgbClr val="000000"/>
              </a:buClr>
              <a:buSzPts val="4000"/>
              <a:buFont typeface="Arial"/>
              <a:buNone/>
            </a:pPr>
            <a:r>
              <a:rPr b="1" i="0" lang="zh-CN" sz="4000" u="none" cap="none" strike="noStrike">
                <a:solidFill>
                  <a:srgbClr val="990000"/>
                </a:solidFill>
                <a:latin typeface="Arial"/>
                <a:ea typeface="Arial"/>
                <a:cs typeface="Arial"/>
                <a:sym typeface="Arial"/>
              </a:rPr>
              <a:t>一、前言～</a:t>
            </a:r>
            <a:r>
              <a:rPr b="1" i="0" lang="zh-CN" sz="2900" u="none" cap="none" strike="noStrike">
                <a:solidFill>
                  <a:srgbClr val="990000"/>
                </a:solidFill>
                <a:latin typeface="Arial"/>
                <a:ea typeface="Arial"/>
                <a:cs typeface="Arial"/>
                <a:sym typeface="Arial"/>
              </a:rPr>
              <a:t>求道因緣</a:t>
            </a:r>
            <a:endParaRPr b="1" i="0" sz="2900" u="none" cap="none" strike="noStrike">
              <a:solidFill>
                <a:srgbClr val="990000"/>
              </a:solidFill>
              <a:latin typeface="Arial"/>
              <a:ea typeface="Arial"/>
              <a:cs typeface="Arial"/>
              <a:sym typeface="Arial"/>
            </a:endParaRPr>
          </a:p>
        </p:txBody>
      </p:sp>
      <p:sp>
        <p:nvSpPr>
          <p:cNvPr id="5171" name="Google Shape;5171;p720"/>
          <p:cNvSpPr txBox="1"/>
          <p:nvPr>
            <p:ph idx="1" type="body"/>
          </p:nvPr>
        </p:nvSpPr>
        <p:spPr>
          <a:xfrm>
            <a:off x="549270" y="770327"/>
            <a:ext cx="8114100" cy="3924600"/>
          </a:xfrm>
          <a:prstGeom prst="rect">
            <a:avLst/>
          </a:prstGeom>
          <a:noFill/>
          <a:ln>
            <a:noFill/>
          </a:ln>
        </p:spPr>
        <p:txBody>
          <a:bodyPr anchorCtr="0" anchor="t" bIns="31425" lIns="31425" spcFirstLastPara="1" rIns="31425" wrap="square" tIns="31425">
            <a:noAutofit/>
          </a:bodyPr>
          <a:lstStyle/>
          <a:p>
            <a:pPr indent="-260350" lvl="0" marL="317500" marR="0" rtl="0" algn="l">
              <a:lnSpc>
                <a:spcPct val="120138"/>
              </a:lnSpc>
              <a:spcBef>
                <a:spcPts val="0"/>
              </a:spcBef>
              <a:spcAft>
                <a:spcPts val="0"/>
              </a:spcAft>
              <a:buClr>
                <a:srgbClr val="006666"/>
              </a:buClr>
              <a:buSzPts val="3300"/>
              <a:buFont typeface="Arial"/>
              <a:buChar char="●"/>
            </a:pPr>
            <a:r>
              <a:rPr b="1" i="0" lang="zh-CN" sz="3300" u="sng" cap="none" strike="noStrike">
                <a:solidFill>
                  <a:srgbClr val="006666"/>
                </a:solidFill>
                <a:latin typeface="Arial"/>
                <a:ea typeface="Arial"/>
                <a:cs typeface="Arial"/>
                <a:sym typeface="Arial"/>
              </a:rPr>
              <a:t>祖德、根基、緣份俱足，方遇此良機</a:t>
            </a:r>
            <a:endParaRPr b="1" i="0" sz="3300" u="sng" cap="none" strike="noStrike">
              <a:solidFill>
                <a:srgbClr val="006666"/>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天雨雖大不潤無根之草；佛門雖廣難渡無緣之人。</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破執著：道德經41章「上士聞道勤而行之；中士聞道若存若亡；下士聞道大笑之，不笑不足以為道。」</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來佛堂的動機雖不同，只要用心結果相同</a:t>
            </a:r>
            <a:endParaRPr b="1" i="0" sz="2900" u="none" cap="none" strike="noStrike">
              <a:solidFill>
                <a:srgbClr val="0000FF"/>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5" name="Shape 5175"/>
        <p:cNvGrpSpPr/>
        <p:nvPr/>
      </p:nvGrpSpPr>
      <p:grpSpPr>
        <a:xfrm>
          <a:off x="0" y="0"/>
          <a:ext cx="0" cy="0"/>
          <a:chOff x="0" y="0"/>
          <a:chExt cx="0" cy="0"/>
        </a:xfrm>
      </p:grpSpPr>
      <p:sp>
        <p:nvSpPr>
          <p:cNvPr id="5176" name="Google Shape;5176;p721"/>
          <p:cNvSpPr txBox="1"/>
          <p:nvPr/>
        </p:nvSpPr>
        <p:spPr>
          <a:xfrm>
            <a:off x="445100" y="267075"/>
            <a:ext cx="2552100" cy="71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Museum Lobby</a:t>
            </a:r>
            <a:endParaRPr b="0" i="0" sz="1400" u="none" cap="none" strike="noStrike">
              <a:solidFill>
                <a:srgbClr val="000000"/>
              </a:solidFill>
              <a:latin typeface="Arial"/>
              <a:ea typeface="Arial"/>
              <a:cs typeface="Arial"/>
              <a:sym typeface="Arial"/>
            </a:endParaRPr>
          </a:p>
        </p:txBody>
      </p:sp>
      <p:sp>
        <p:nvSpPr>
          <p:cNvPr id="5177" name="Google Shape;5177;p721"/>
          <p:cNvSpPr txBox="1"/>
          <p:nvPr>
            <p:ph type="ctrTitle"/>
          </p:nvPr>
        </p:nvSpPr>
        <p:spPr>
          <a:xfrm>
            <a:off x="151592" y="194054"/>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Museum Lobby</a:t>
            </a:r>
            <a:endParaRPr b="0" sz="6000">
              <a:latin typeface="Gruppo"/>
              <a:ea typeface="Gruppo"/>
              <a:cs typeface="Gruppo"/>
              <a:sym typeface="Gruppo"/>
            </a:endParaRPr>
          </a:p>
        </p:txBody>
      </p:sp>
      <p:sp>
        <p:nvSpPr>
          <p:cNvPr id="5178" name="Google Shape;5178;p72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t/>
            </a:r>
            <a:endParaRPr/>
          </a:p>
        </p:txBody>
      </p:sp>
      <p:sp>
        <p:nvSpPr>
          <p:cNvPr id="5179" name="Google Shape;5179;p721"/>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t/>
            </a:r>
            <a:endParaRPr/>
          </a:p>
        </p:txBody>
      </p:sp>
      <p:pic>
        <p:nvPicPr>
          <p:cNvPr id="5180" name="Google Shape;5180;p721"/>
          <p:cNvPicPr preferRelativeResize="0"/>
          <p:nvPr/>
        </p:nvPicPr>
        <p:blipFill rotWithShape="1">
          <a:blip r:embed="rId3">
            <a:alphaModFix/>
          </a:blip>
          <a:srcRect b="0" l="0" r="0" t="0"/>
          <a:stretch/>
        </p:blipFill>
        <p:spPr>
          <a:xfrm>
            <a:off x="-39675" y="0"/>
            <a:ext cx="9183675" cy="5143501"/>
          </a:xfrm>
          <a:prstGeom prst="rect">
            <a:avLst/>
          </a:prstGeom>
          <a:noFill/>
          <a:ln>
            <a:noFill/>
          </a:ln>
        </p:spPr>
      </p:pic>
      <p:sp>
        <p:nvSpPr>
          <p:cNvPr id="5181" name="Google Shape;5181;p721"/>
          <p:cNvSpPr txBox="1"/>
          <p:nvPr/>
        </p:nvSpPr>
        <p:spPr>
          <a:xfrm>
            <a:off x="6216925" y="4777525"/>
            <a:ext cx="2897700" cy="2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000000"/>
                </a:solidFill>
                <a:latin typeface="Arial"/>
                <a:ea typeface="Arial"/>
                <a:cs typeface="Arial"/>
                <a:sym typeface="Arial"/>
                <a:hlinkClick r:id="rId4">
                  <a:extLst>
                    <a:ext uri="{A12FA001-AC4F-418D-AE19-62706E023703}">
                      <ahyp:hlinkClr val="tx"/>
                    </a:ext>
                  </a:extLst>
                </a:hlinkClick>
              </a:rPr>
              <a:t>Image from National Register of Historic Places</a:t>
            </a:r>
            <a:endParaRPr b="0" i="0" sz="1000" u="none" cap="none" strike="noStrike">
              <a:solidFill>
                <a:srgbClr val="000000"/>
              </a:solidFill>
              <a:latin typeface="Arial"/>
              <a:ea typeface="Arial"/>
              <a:cs typeface="Arial"/>
              <a:sym typeface="Arial"/>
            </a:endParaRPr>
          </a:p>
        </p:txBody>
      </p:sp>
      <p:sp>
        <p:nvSpPr>
          <p:cNvPr id="5182" name="Google Shape;5182;p721"/>
          <p:cNvSpPr/>
          <p:nvPr/>
        </p:nvSpPr>
        <p:spPr>
          <a:xfrm>
            <a:off x="7309700" y="3282150"/>
            <a:ext cx="1098000" cy="1293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Curator’s Office</a:t>
            </a:r>
            <a:endParaRPr b="0" i="0" sz="1800" u="none" cap="none" strike="noStrike">
              <a:solidFill>
                <a:srgbClr val="000000"/>
              </a:solidFill>
              <a:latin typeface="Economica"/>
              <a:ea typeface="Economica"/>
              <a:cs typeface="Economica"/>
              <a:sym typeface="Economica"/>
            </a:endParaRPr>
          </a:p>
        </p:txBody>
      </p:sp>
      <p:sp>
        <p:nvSpPr>
          <p:cNvPr id="5183" name="Google Shape;5183;p721"/>
          <p:cNvSpPr/>
          <p:nvPr/>
        </p:nvSpPr>
        <p:spPr>
          <a:xfrm>
            <a:off x="5508175" y="3200400"/>
            <a:ext cx="981300" cy="666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4</a:t>
            </a:r>
            <a:endParaRPr b="0" i="0" sz="1800" u="none" cap="none" strike="noStrike">
              <a:solidFill>
                <a:srgbClr val="000000"/>
              </a:solidFill>
              <a:latin typeface="Economica"/>
              <a:ea typeface="Economica"/>
              <a:cs typeface="Economica"/>
              <a:sym typeface="Economica"/>
            </a:endParaRPr>
          </a:p>
        </p:txBody>
      </p:sp>
      <p:sp>
        <p:nvSpPr>
          <p:cNvPr id="5184" name="Google Shape;5184;p721"/>
          <p:cNvSpPr/>
          <p:nvPr/>
        </p:nvSpPr>
        <p:spPr>
          <a:xfrm>
            <a:off x="3825750" y="3294400"/>
            <a:ext cx="1636500" cy="1052100"/>
          </a:xfrm>
          <a:prstGeom prst="up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3</a:t>
            </a:r>
            <a:endParaRPr b="0" i="0" sz="1800" u="none" cap="none" strike="noStrike">
              <a:solidFill>
                <a:srgbClr val="000000"/>
              </a:solidFill>
              <a:latin typeface="Economica"/>
              <a:ea typeface="Economica"/>
              <a:cs typeface="Economica"/>
              <a:sym typeface="Economica"/>
            </a:endParaRPr>
          </a:p>
        </p:txBody>
      </p:sp>
      <p:sp>
        <p:nvSpPr>
          <p:cNvPr id="5185" name="Google Shape;5185;p721"/>
          <p:cNvSpPr/>
          <p:nvPr/>
        </p:nvSpPr>
        <p:spPr>
          <a:xfrm>
            <a:off x="2539875" y="3195125"/>
            <a:ext cx="1098000" cy="6663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2</a:t>
            </a:r>
            <a:endParaRPr b="0" i="0" sz="1400" u="none" cap="none" strike="noStrike">
              <a:solidFill>
                <a:srgbClr val="000000"/>
              </a:solidFill>
              <a:latin typeface="Arial"/>
              <a:ea typeface="Arial"/>
              <a:cs typeface="Arial"/>
              <a:sym typeface="Arial"/>
            </a:endParaRPr>
          </a:p>
        </p:txBody>
      </p:sp>
      <p:sp>
        <p:nvSpPr>
          <p:cNvPr id="5186" name="Google Shape;5186;p721"/>
          <p:cNvSpPr/>
          <p:nvPr/>
        </p:nvSpPr>
        <p:spPr>
          <a:xfrm>
            <a:off x="991950" y="3443250"/>
            <a:ext cx="1098000" cy="10521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1</a:t>
            </a:r>
            <a:endParaRPr b="0" i="0" sz="1400" u="none" cap="none" strike="noStrike">
              <a:solidFill>
                <a:srgbClr val="000000"/>
              </a:solidFill>
              <a:latin typeface="Arial"/>
              <a:ea typeface="Arial"/>
              <a:cs typeface="Arial"/>
              <a:sym typeface="Arial"/>
            </a:endParaRPr>
          </a:p>
        </p:txBody>
      </p:sp>
      <p:sp>
        <p:nvSpPr>
          <p:cNvPr id="5187" name="Google Shape;5187;p721"/>
          <p:cNvSpPr/>
          <p:nvPr/>
        </p:nvSpPr>
        <p:spPr>
          <a:xfrm>
            <a:off x="7841275" y="495675"/>
            <a:ext cx="1199400" cy="410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Resources</a:t>
            </a:r>
            <a:endParaRPr b="0" i="0" sz="1400" u="none" cap="none" strike="noStrike">
              <a:solidFill>
                <a:srgbClr val="000000"/>
              </a:solidFill>
              <a:latin typeface="Arial"/>
              <a:ea typeface="Arial"/>
              <a:cs typeface="Arial"/>
              <a:sym typeface="Arial"/>
            </a:endParaRPr>
          </a:p>
        </p:txBody>
      </p:sp>
      <p:sp>
        <p:nvSpPr>
          <p:cNvPr id="5188" name="Google Shape;5188;p721"/>
          <p:cNvSpPr/>
          <p:nvPr/>
        </p:nvSpPr>
        <p:spPr>
          <a:xfrm>
            <a:off x="155225" y="4646750"/>
            <a:ext cx="2111100" cy="348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CN" sz="1400" u="sng" cap="none" strike="noStrike">
                <a:solidFill>
                  <a:schemeClr val="dk1"/>
                </a:solidFill>
                <a:latin typeface="Arial"/>
                <a:ea typeface="Arial"/>
                <a:cs typeface="Arial"/>
                <a:sym typeface="Arial"/>
                <a:hlinkClick r:id="rId5">
                  <a:extLst>
                    <a:ext uri="{A12FA001-AC4F-418D-AE19-62706E023703}">
                      <ahyp:hlinkClr val="tx"/>
                    </a:ext>
                  </a:extLst>
                </a:hlinkClick>
              </a:rPr>
              <a:t>Template by David Lee</a:t>
            </a:r>
            <a:endParaRPr b="0" i="0" sz="1400" u="none" cap="none" strike="noStrike">
              <a:solidFill>
                <a:srgbClr val="000000"/>
              </a:solidFill>
              <a:latin typeface="Arial"/>
              <a:ea typeface="Arial"/>
              <a:cs typeface="Arial"/>
              <a:sym typeface="Arial"/>
            </a:endParaRPr>
          </a:p>
        </p:txBody>
      </p:sp>
      <p:sp>
        <p:nvSpPr>
          <p:cNvPr id="5189" name="Google Shape;5189;p721">
            <a:hlinkClick r:id="rId6"/>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
        <p:nvSpPr>
          <p:cNvPr id="5190" name="Google Shape;5190;p721"/>
          <p:cNvSpPr/>
          <p:nvPr/>
        </p:nvSpPr>
        <p:spPr>
          <a:xfrm>
            <a:off x="1461000" y="267075"/>
            <a:ext cx="6222000" cy="8664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chemeClr val="dk1"/>
              </a:buClr>
              <a:buSzPts val="1100"/>
              <a:buFont typeface="Arial"/>
              <a:buNone/>
            </a:pPr>
            <a:r>
              <a:rPr b="0" i="0" lang="zh-CN" sz="4800" u="none" cap="none" strike="noStrike">
                <a:solidFill>
                  <a:schemeClr val="dk1"/>
                </a:solidFill>
                <a:latin typeface="Economica"/>
                <a:ea typeface="Economica"/>
                <a:cs typeface="Economica"/>
                <a:sym typeface="Economica"/>
              </a:rPr>
              <a:t>Virtual TOPIC Museum</a:t>
            </a:r>
            <a:endParaRPr b="0" i="0" sz="4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4" name="Shape 5194"/>
        <p:cNvGrpSpPr/>
        <p:nvPr/>
      </p:nvGrpSpPr>
      <p:grpSpPr>
        <a:xfrm>
          <a:off x="0" y="0"/>
          <a:ext cx="0" cy="0"/>
          <a:chOff x="0" y="0"/>
          <a:chExt cx="0" cy="0"/>
        </a:xfrm>
      </p:grpSpPr>
      <p:sp>
        <p:nvSpPr>
          <p:cNvPr id="5195" name="Google Shape;5195;p722"/>
          <p:cNvSpPr txBox="1"/>
          <p:nvPr>
            <p:ph type="ctrTitle"/>
          </p:nvPr>
        </p:nvSpPr>
        <p:spPr>
          <a:xfrm>
            <a:off x="606650" y="874099"/>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Room #1</a:t>
            </a:r>
            <a:endParaRPr b="0" sz="6000">
              <a:latin typeface="Gruppo"/>
              <a:ea typeface="Gruppo"/>
              <a:cs typeface="Gruppo"/>
              <a:sym typeface="Gruppo"/>
            </a:endParaRPr>
          </a:p>
        </p:txBody>
      </p:sp>
      <p:pic>
        <p:nvPicPr>
          <p:cNvPr id="5196" name="Google Shape;5196;p722"/>
          <p:cNvPicPr preferRelativeResize="0"/>
          <p:nvPr/>
        </p:nvPicPr>
        <p:blipFill rotWithShape="1">
          <a:blip r:embed="rId3">
            <a:alphaModFix/>
          </a:blip>
          <a:srcRect b="0" l="0" r="0" t="0"/>
          <a:stretch/>
        </p:blipFill>
        <p:spPr>
          <a:xfrm>
            <a:off x="0" y="0"/>
            <a:ext cx="9144000" cy="5170249"/>
          </a:xfrm>
          <a:prstGeom prst="rect">
            <a:avLst/>
          </a:prstGeom>
          <a:noFill/>
          <a:ln>
            <a:noFill/>
          </a:ln>
        </p:spPr>
      </p:pic>
      <p:sp>
        <p:nvSpPr>
          <p:cNvPr id="5197" name="Google Shape;5197;p722"/>
          <p:cNvSpPr txBox="1"/>
          <p:nvPr/>
        </p:nvSpPr>
        <p:spPr>
          <a:xfrm>
            <a:off x="7367400" y="4694350"/>
            <a:ext cx="1706400" cy="29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000000"/>
                </a:solidFill>
                <a:latin typeface="Arial"/>
                <a:ea typeface="Arial"/>
                <a:cs typeface="Arial"/>
                <a:sym typeface="Arial"/>
                <a:hlinkClick r:id="rId4">
                  <a:extLst>
                    <a:ext uri="{A12FA001-AC4F-418D-AE19-62706E023703}">
                      <ahyp:hlinkClr val="tx"/>
                    </a:ext>
                  </a:extLst>
                </a:hlinkClick>
              </a:rPr>
              <a:t>Image from Cleveland.com</a:t>
            </a:r>
            <a:endParaRPr b="0" i="0" sz="1000" u="none" cap="none" strike="noStrike">
              <a:solidFill>
                <a:srgbClr val="000000"/>
              </a:solidFill>
              <a:latin typeface="Arial"/>
              <a:ea typeface="Arial"/>
              <a:cs typeface="Arial"/>
              <a:sym typeface="Arial"/>
            </a:endParaRPr>
          </a:p>
        </p:txBody>
      </p:sp>
      <p:sp>
        <p:nvSpPr>
          <p:cNvPr id="5198" name="Google Shape;5198;p722"/>
          <p:cNvSpPr/>
          <p:nvPr/>
        </p:nvSpPr>
        <p:spPr>
          <a:xfrm>
            <a:off x="3145450" y="1862500"/>
            <a:ext cx="1163723" cy="687083"/>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199" name="Google Shape;5199;p722"/>
          <p:cNvSpPr txBox="1"/>
          <p:nvPr/>
        </p:nvSpPr>
        <p:spPr>
          <a:xfrm>
            <a:off x="3056425" y="985100"/>
            <a:ext cx="2017800" cy="84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Economica"/>
                <a:ea typeface="Economica"/>
                <a:cs typeface="Economica"/>
                <a:sym typeface="Economica"/>
              </a:rPr>
              <a:t>Type the Name of Room</a:t>
            </a:r>
            <a:endParaRPr b="0" i="0" sz="2400" u="none" cap="none" strike="noStrike">
              <a:solidFill>
                <a:srgbClr val="000000"/>
              </a:solidFill>
              <a:latin typeface="Economica"/>
              <a:ea typeface="Economica"/>
              <a:cs typeface="Economica"/>
              <a:sym typeface="Economica"/>
            </a:endParaRPr>
          </a:p>
        </p:txBody>
      </p:sp>
      <p:sp>
        <p:nvSpPr>
          <p:cNvPr id="5200" name="Google Shape;5200;p722"/>
          <p:cNvSpPr/>
          <p:nvPr/>
        </p:nvSpPr>
        <p:spPr>
          <a:xfrm>
            <a:off x="701790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201" name="Google Shape;5201;p722"/>
          <p:cNvSpPr txBox="1"/>
          <p:nvPr/>
        </p:nvSpPr>
        <p:spPr>
          <a:xfrm>
            <a:off x="3132625" y="2014900"/>
            <a:ext cx="1859700" cy="78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#1)</a:t>
            </a:r>
            <a:endParaRPr b="0" i="0" sz="1800" u="none" cap="none" strike="noStrike">
              <a:solidFill>
                <a:schemeClr val="dk1"/>
              </a:solidFill>
              <a:latin typeface="Economica"/>
              <a:ea typeface="Economica"/>
              <a:cs typeface="Economica"/>
              <a:sym typeface="Economica"/>
            </a:endParaRPr>
          </a:p>
        </p:txBody>
      </p:sp>
      <p:sp>
        <p:nvSpPr>
          <p:cNvPr id="5202" name="Google Shape;5202;p722"/>
          <p:cNvSpPr txBox="1"/>
          <p:nvPr/>
        </p:nvSpPr>
        <p:spPr>
          <a:xfrm>
            <a:off x="7017900" y="2091100"/>
            <a:ext cx="1859700" cy="73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#2)</a:t>
            </a:r>
            <a:endParaRPr b="0" i="0" sz="1800" u="none" cap="none" strike="noStrike">
              <a:solidFill>
                <a:schemeClr val="dk1"/>
              </a:solidFill>
              <a:latin typeface="Economica"/>
              <a:ea typeface="Economica"/>
              <a:cs typeface="Economica"/>
              <a:sym typeface="Economica"/>
            </a:endParaRPr>
          </a:p>
        </p:txBody>
      </p:sp>
      <p:sp>
        <p:nvSpPr>
          <p:cNvPr id="5203" name="Google Shape;5203;p722"/>
          <p:cNvSpPr/>
          <p:nvPr/>
        </p:nvSpPr>
        <p:spPr>
          <a:xfrm>
            <a:off x="167050" y="4261350"/>
            <a:ext cx="1607400" cy="737700"/>
          </a:xfrm>
          <a:prstGeom prst="downArrow">
            <a:avLst>
              <a:gd fmla="val 50000" name="adj1"/>
              <a:gd fmla="val 49051"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Museum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Lobby</a:t>
            </a:r>
            <a:endParaRPr b="0" i="0" sz="1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722">
            <a:hlinkClick r:id="rId5"/>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8" name="Shape 5208"/>
        <p:cNvGrpSpPr/>
        <p:nvPr/>
      </p:nvGrpSpPr>
      <p:grpSpPr>
        <a:xfrm>
          <a:off x="0" y="0"/>
          <a:ext cx="0" cy="0"/>
          <a:chOff x="0" y="0"/>
          <a:chExt cx="0" cy="0"/>
        </a:xfrm>
      </p:grpSpPr>
      <p:sp>
        <p:nvSpPr>
          <p:cNvPr id="5209" name="Google Shape;5209;p723"/>
          <p:cNvSpPr txBox="1"/>
          <p:nvPr>
            <p:ph type="title"/>
          </p:nvPr>
        </p:nvSpPr>
        <p:spPr>
          <a:xfrm>
            <a:off x="274320" y="205740"/>
            <a:ext cx="85953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3200">
                <a:solidFill>
                  <a:srgbClr val="000000"/>
                </a:solidFill>
                <a:latin typeface="Courier New"/>
                <a:ea typeface="Courier New"/>
                <a:cs typeface="Courier New"/>
                <a:sym typeface="Courier New"/>
              </a:rPr>
              <a:t>Thesis Statement &amp; Outline</a:t>
            </a:r>
            <a:endParaRPr b="1" sz="3200">
              <a:solidFill>
                <a:srgbClr val="000000"/>
              </a:solidFill>
              <a:latin typeface="Courier New"/>
              <a:ea typeface="Courier New"/>
              <a:cs typeface="Courier New"/>
              <a:sym typeface="Courier New"/>
            </a:endParaRPr>
          </a:p>
        </p:txBody>
      </p:sp>
      <p:sp>
        <p:nvSpPr>
          <p:cNvPr id="5210" name="Google Shape;5210;p723"/>
          <p:cNvSpPr txBox="1"/>
          <p:nvPr>
            <p:ph idx="1" type="body"/>
          </p:nvPr>
        </p:nvSpPr>
        <p:spPr>
          <a:xfrm>
            <a:off x="502289" y="737096"/>
            <a:ext cx="8590800" cy="427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b="1" lang="zh-CN" sz="2000">
                <a:solidFill>
                  <a:srgbClr val="434343"/>
                </a:solidFill>
                <a:latin typeface="Courier New"/>
                <a:ea typeface="Courier New"/>
                <a:cs typeface="Courier New"/>
                <a:sym typeface="Courier New"/>
              </a:rPr>
              <a:t>Thesis Statement: Mark Twain highlights racism, stereotypes and social hierarchy throughout Huck Finn, creating a very controversial story for his read</a:t>
            </a:r>
            <a:r>
              <a:rPr b="1" lang="zh-CN" sz="1800">
                <a:solidFill>
                  <a:srgbClr val="434343"/>
                </a:solidFill>
                <a:latin typeface="Consolas"/>
                <a:ea typeface="Consolas"/>
                <a:cs typeface="Consolas"/>
                <a:sym typeface="Consolas"/>
              </a:rPr>
              <a:t>ers. His views and use of language can sometimes be misunderstood but they greatly contribute to the theme that he is trying to bring forth.</a:t>
            </a:r>
            <a:endParaRPr b="1" sz="1800">
              <a:solidFill>
                <a:srgbClr val="434343"/>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a:p>
            <a:pPr indent="-342900" lvl="0" marL="457200" marR="0" rtl="0" algn="l">
              <a:lnSpc>
                <a:spcPct val="200000"/>
              </a:lnSpc>
              <a:spcBef>
                <a:spcPts val="0"/>
              </a:spcBef>
              <a:spcAft>
                <a:spcPts val="0"/>
              </a:spcAft>
              <a:buClr>
                <a:srgbClr val="000000"/>
              </a:buClr>
              <a:buSzPts val="1800"/>
              <a:buFont typeface="Consolas"/>
              <a:buAutoNum type="romanUcPeriod"/>
            </a:pPr>
            <a:r>
              <a:rPr lang="zh-CN" sz="1800">
                <a:solidFill>
                  <a:srgbClr val="000000"/>
                </a:solidFill>
                <a:latin typeface="Consolas"/>
                <a:ea typeface="Consolas"/>
                <a:cs typeface="Consolas"/>
                <a:sym typeface="Consolas"/>
              </a:rPr>
              <a:t>Introduction</a:t>
            </a:r>
            <a:endParaRPr sz="1800">
              <a:solidFill>
                <a:srgbClr val="000000"/>
              </a:solidFill>
              <a:latin typeface="Consolas"/>
              <a:ea typeface="Consolas"/>
              <a:cs typeface="Consolas"/>
              <a:sym typeface="Consolas"/>
            </a:endParaRPr>
          </a:p>
          <a:p>
            <a:pPr indent="-342900" lvl="0" marL="1371600" marR="0" rtl="0" algn="l">
              <a:lnSpc>
                <a:spcPct val="200000"/>
              </a:lnSpc>
              <a:spcBef>
                <a:spcPts val="0"/>
              </a:spcBef>
              <a:spcAft>
                <a:spcPts val="0"/>
              </a:spcAft>
              <a:buClr>
                <a:srgbClr val="000000"/>
              </a:buClr>
              <a:buSzPts val="1800"/>
              <a:buFont typeface="Consolas"/>
              <a:buAutoNum type="alphaUcPeriod"/>
            </a:pPr>
            <a:r>
              <a:rPr lang="zh-CN" sz="1800">
                <a:solidFill>
                  <a:srgbClr val="000000"/>
                </a:solidFill>
                <a:latin typeface="Consolas"/>
                <a:ea typeface="Consolas"/>
                <a:cs typeface="Consolas"/>
                <a:sym typeface="Consolas"/>
              </a:rPr>
              <a:t>How the use of the “n-word” has become such a big controversy in Huck Finn.</a:t>
            </a:r>
            <a:endParaRPr sz="1800">
              <a:solidFill>
                <a:srgbClr val="000000"/>
              </a:solidFill>
              <a:latin typeface="Consolas"/>
              <a:ea typeface="Consolas"/>
              <a:cs typeface="Consolas"/>
              <a:sym typeface="Consolas"/>
            </a:endParaRPr>
          </a:p>
          <a:p>
            <a:pPr indent="457200" lvl="0" marL="457200" marR="0" rtl="0" algn="l">
              <a:lnSpc>
                <a:spcPct val="200000"/>
              </a:lnSpc>
              <a:spcBef>
                <a:spcPts val="0"/>
              </a:spcBef>
              <a:spcAft>
                <a:spcPts val="0"/>
              </a:spcAft>
              <a:buSzPts val="3000"/>
              <a:buNone/>
            </a:pPr>
            <a:r>
              <a:rPr lang="zh-CN" sz="1800">
                <a:solidFill>
                  <a:srgbClr val="000000"/>
                </a:solidFill>
                <a:latin typeface="Consolas"/>
                <a:ea typeface="Consolas"/>
                <a:cs typeface="Consolas"/>
                <a:sym typeface="Consolas"/>
              </a:rPr>
              <a:t>B. Thesis Statement</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4" name="Shape 5214"/>
        <p:cNvGrpSpPr/>
        <p:nvPr/>
      </p:nvGrpSpPr>
      <p:grpSpPr>
        <a:xfrm>
          <a:off x="0" y="0"/>
          <a:ext cx="0" cy="0"/>
          <a:chOff x="0" y="0"/>
          <a:chExt cx="0" cy="0"/>
        </a:xfrm>
      </p:grpSpPr>
      <p:sp>
        <p:nvSpPr>
          <p:cNvPr id="5215" name="Google Shape;5215;p724"/>
          <p:cNvSpPr txBox="1"/>
          <p:nvPr>
            <p:ph type="title"/>
          </p:nvPr>
        </p:nvSpPr>
        <p:spPr>
          <a:xfrm>
            <a:off x="35225" y="205744"/>
            <a:ext cx="90690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2000">
                <a:solidFill>
                  <a:srgbClr val="000000"/>
                </a:solidFill>
                <a:latin typeface="Courier New"/>
                <a:ea typeface="Courier New"/>
                <a:cs typeface="Courier New"/>
                <a:sym typeface="Courier New"/>
              </a:rPr>
              <a:t>Introduction &amp; Racism 			The Adventures of Huck Finn</a:t>
            </a:r>
            <a:r>
              <a:rPr lang="zh-CN" sz="2000">
                <a:latin typeface="Courier New"/>
                <a:ea typeface="Courier New"/>
                <a:cs typeface="Courier New"/>
                <a:sym typeface="Courier New"/>
              </a:rPr>
              <a:t> </a:t>
            </a:r>
            <a:endParaRPr sz="2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2400">
                <a:solidFill>
                  <a:srgbClr val="000000"/>
                </a:solidFill>
                <a:latin typeface="Courier New"/>
                <a:ea typeface="Courier New"/>
                <a:cs typeface="Courier New"/>
                <a:sym typeface="Courier New"/>
              </a:rPr>
              <a:t>IA &amp; IIB		</a:t>
            </a:r>
            <a:r>
              <a:rPr lang="zh-CN" sz="2400">
                <a:solidFill>
                  <a:srgbClr val="000000"/>
                </a:solidFill>
                <a:latin typeface="Courier New"/>
                <a:ea typeface="Courier New"/>
                <a:cs typeface="Courier New"/>
                <a:sym typeface="Courier New"/>
              </a:rPr>
              <a:t>						         			</a:t>
            </a:r>
            <a:r>
              <a:rPr b="0" lang="zh-CN" sz="2400">
                <a:solidFill>
                  <a:srgbClr val="000000"/>
                </a:solidFill>
                <a:latin typeface="Courier New"/>
                <a:ea typeface="Courier New"/>
                <a:cs typeface="Courier New"/>
                <a:sym typeface="Courier New"/>
              </a:rPr>
              <a:t>Twain</a:t>
            </a:r>
            <a:endParaRPr b="0" sz="2400">
              <a:solidFill>
                <a:srgbClr val="000000"/>
              </a:solidFill>
              <a:latin typeface="Courier New"/>
              <a:ea typeface="Courier New"/>
              <a:cs typeface="Courier New"/>
              <a:sym typeface="Courier New"/>
            </a:endParaRPr>
          </a:p>
        </p:txBody>
      </p:sp>
      <p:sp>
        <p:nvSpPr>
          <p:cNvPr id="5216" name="Google Shape;5216;p724"/>
          <p:cNvSpPr txBox="1"/>
          <p:nvPr>
            <p:ph idx="1" type="body"/>
          </p:nvPr>
        </p:nvSpPr>
        <p:spPr>
          <a:xfrm>
            <a:off x="274320" y="1118175"/>
            <a:ext cx="8590800" cy="367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lang="zh-CN" sz="2000">
                <a:solidFill>
                  <a:srgbClr val="666666"/>
                </a:solidFill>
                <a:latin typeface="Courier New"/>
                <a:ea typeface="Courier New"/>
                <a:cs typeface="Courier New"/>
                <a:sym typeface="Courier New"/>
              </a:rPr>
              <a:t>“It was 'lection day, and I was just about to go and vote myself if I warn't too drunk to get there; but when they told me there was a State in this country where they'd let that n***** vote, I drawed out. I says I'll never vote again” Pap talking about his election day problems when he found out blacks could vote.</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br>
              <a:rPr lang="zh-CN" sz="2000">
                <a:solidFill>
                  <a:srgbClr val="000000"/>
                </a:solidFill>
                <a:latin typeface="Courier New"/>
                <a:ea typeface="Courier New"/>
                <a:cs typeface="Courier New"/>
                <a:sym typeface="Courier New"/>
              </a:rPr>
            </a:br>
            <a:endParaRPr sz="2000">
              <a:solidFill>
                <a:srgbClr val="000000"/>
              </a:solidFill>
              <a:latin typeface="Courier New"/>
              <a:ea typeface="Courier New"/>
              <a:cs typeface="Courier New"/>
              <a:sym typeface="Courier New"/>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5220" name="Shape 5220"/>
        <p:cNvGrpSpPr/>
        <p:nvPr/>
      </p:nvGrpSpPr>
      <p:grpSpPr>
        <a:xfrm>
          <a:off x="0" y="0"/>
          <a:ext cx="0" cy="0"/>
          <a:chOff x="0" y="0"/>
          <a:chExt cx="0" cy="0"/>
        </a:xfrm>
      </p:grpSpPr>
      <p:pic>
        <p:nvPicPr>
          <p:cNvPr descr="3.png" id="5221" name="Google Shape;5221;p725"/>
          <p:cNvPicPr preferRelativeResize="0"/>
          <p:nvPr/>
        </p:nvPicPr>
        <p:blipFill rotWithShape="1">
          <a:blip r:embed="rId3">
            <a:alphaModFix/>
          </a:blip>
          <a:srcRect b="0" l="0" r="0" t="0"/>
          <a:stretch/>
        </p:blipFill>
        <p:spPr>
          <a:xfrm>
            <a:off x="1718825" y="3747787"/>
            <a:ext cx="1976438" cy="1395713"/>
          </a:xfrm>
          <a:prstGeom prst="rect">
            <a:avLst/>
          </a:prstGeom>
          <a:noFill/>
          <a:ln>
            <a:noFill/>
          </a:ln>
        </p:spPr>
      </p:pic>
      <p:sp>
        <p:nvSpPr>
          <p:cNvPr id="5222" name="Google Shape;5222;p725"/>
          <p:cNvSpPr/>
          <p:nvPr/>
        </p:nvSpPr>
        <p:spPr>
          <a:xfrm>
            <a:off x="5543100" y="1010513"/>
            <a:ext cx="2557475" cy="489338"/>
          </a:xfrm>
          <a:custGeom>
            <a:rect b="b" l="l" r="r" t="t"/>
            <a:pathLst>
              <a:path extrusionOk="0" h="26098" w="102299">
                <a:moveTo>
                  <a:pt x="0" y="0"/>
                </a:moveTo>
                <a:cubicBezTo>
                  <a:pt x="16129" y="191"/>
                  <a:pt x="79724" y="-3207"/>
                  <a:pt x="96774" y="1143"/>
                </a:cubicBezTo>
                <a:cubicBezTo>
                  <a:pt x="113824" y="5493"/>
                  <a:pt x="101378" y="21939"/>
                  <a:pt x="102299" y="26098"/>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3" name="Google Shape;5223;p725"/>
          <p:cNvCxnSpPr>
            <a:stCxn id="5224" idx="1"/>
            <a:endCxn id="5225" idx="3"/>
          </p:cNvCxnSpPr>
          <p:nvPr/>
        </p:nvCxnSpPr>
        <p:spPr>
          <a:xfrm>
            <a:off x="90967" y="1712104"/>
            <a:ext cx="8960100" cy="0"/>
          </a:xfrm>
          <a:prstGeom prst="straightConnector1">
            <a:avLst/>
          </a:prstGeom>
          <a:noFill/>
          <a:ln cap="flat" cmpd="sng" w="19050">
            <a:solidFill>
              <a:schemeClr val="dk2"/>
            </a:solidFill>
            <a:prstDash val="dashDot"/>
            <a:round/>
            <a:headEnd len="sm" w="sm" type="none"/>
            <a:tailEnd len="sm" w="sm" type="none"/>
          </a:ln>
        </p:spPr>
      </p:cxnSp>
      <p:sp>
        <p:nvSpPr>
          <p:cNvPr id="5226" name="Google Shape;5226;p725"/>
          <p:cNvSpPr/>
          <p:nvPr/>
        </p:nvSpPr>
        <p:spPr>
          <a:xfrm>
            <a:off x="3532200" y="110625"/>
            <a:ext cx="2079600" cy="4647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direction</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omic Sans MS"/>
                <a:ea typeface="Comic Sans MS"/>
                <a:cs typeface="Comic Sans MS"/>
                <a:sym typeface="Comic Sans MS"/>
              </a:rPr>
              <a:t>Monique Fabre</a:t>
            </a:r>
            <a:endParaRPr b="0"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p:txBody>
      </p:sp>
      <p:sp>
        <p:nvSpPr>
          <p:cNvPr id="5227" name="Google Shape;5227;p725"/>
          <p:cNvSpPr/>
          <p:nvPr/>
        </p:nvSpPr>
        <p:spPr>
          <a:xfrm>
            <a:off x="3381450" y="744206"/>
            <a:ext cx="2381100" cy="5955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infirmière coordonnatrice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Ophélie DANIEL</a:t>
            </a:r>
            <a:endParaRPr b="0" i="0" sz="1400" u="none" cap="none" strike="noStrike">
              <a:solidFill>
                <a:srgbClr val="000000"/>
              </a:solidFill>
              <a:latin typeface="Comic Sans MS"/>
              <a:ea typeface="Comic Sans MS"/>
              <a:cs typeface="Comic Sans MS"/>
              <a:sym typeface="Comic Sans MS"/>
            </a:endParaRPr>
          </a:p>
        </p:txBody>
      </p:sp>
      <p:sp>
        <p:nvSpPr>
          <p:cNvPr id="5224" name="Google Shape;5224;p725"/>
          <p:cNvSpPr/>
          <p:nvPr/>
        </p:nvSpPr>
        <p:spPr>
          <a:xfrm>
            <a:off x="90967" y="1502104"/>
            <a:ext cx="1603200" cy="4200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administratifs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725"/>
          <p:cNvSpPr/>
          <p:nvPr/>
        </p:nvSpPr>
        <p:spPr>
          <a:xfrm>
            <a:off x="1856797" y="1502104"/>
            <a:ext cx="1682700" cy="42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généraux</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725"/>
          <p:cNvSpPr/>
          <p:nvPr/>
        </p:nvSpPr>
        <p:spPr>
          <a:xfrm>
            <a:off x="3649541" y="1502104"/>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hébergement</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725"/>
          <p:cNvSpPr/>
          <p:nvPr/>
        </p:nvSpPr>
        <p:spPr>
          <a:xfrm>
            <a:off x="5400407" y="1502104"/>
            <a:ext cx="1664700" cy="420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animation</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725"/>
          <p:cNvSpPr/>
          <p:nvPr/>
        </p:nvSpPr>
        <p:spPr>
          <a:xfrm>
            <a:off x="7288050" y="1502100"/>
            <a:ext cx="1763100" cy="4200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soins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725"/>
          <p:cNvSpPr/>
          <p:nvPr/>
        </p:nvSpPr>
        <p:spPr>
          <a:xfrm>
            <a:off x="6808800" y="208256"/>
            <a:ext cx="2079600" cy="5955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Médecin coordonnateur</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Dr Didier Venu</a:t>
            </a:r>
            <a:endParaRPr b="0" i="0" sz="1400" u="none" cap="none" strike="noStrike">
              <a:solidFill>
                <a:srgbClr val="000000"/>
              </a:solidFill>
              <a:latin typeface="Comic Sans MS"/>
              <a:ea typeface="Comic Sans MS"/>
              <a:cs typeface="Comic Sans MS"/>
              <a:sym typeface="Comic Sans MS"/>
            </a:endParaRPr>
          </a:p>
        </p:txBody>
      </p:sp>
      <p:cxnSp>
        <p:nvCxnSpPr>
          <p:cNvPr id="5232" name="Google Shape;5232;p725"/>
          <p:cNvCxnSpPr/>
          <p:nvPr/>
        </p:nvCxnSpPr>
        <p:spPr>
          <a:xfrm>
            <a:off x="123875" y="4709775"/>
            <a:ext cx="327600" cy="5100"/>
          </a:xfrm>
          <a:prstGeom prst="straightConnector1">
            <a:avLst/>
          </a:prstGeom>
          <a:noFill/>
          <a:ln cap="flat" cmpd="sng" w="19050">
            <a:solidFill>
              <a:schemeClr val="dk2"/>
            </a:solidFill>
            <a:prstDash val="solid"/>
            <a:round/>
            <a:headEnd len="sm" w="sm" type="none"/>
            <a:tailEnd len="sm" w="sm" type="none"/>
          </a:ln>
        </p:spPr>
      </p:cxnSp>
      <p:cxnSp>
        <p:nvCxnSpPr>
          <p:cNvPr id="5233" name="Google Shape;5233;p725"/>
          <p:cNvCxnSpPr/>
          <p:nvPr/>
        </p:nvCxnSpPr>
        <p:spPr>
          <a:xfrm flipH="1" rot="10800000">
            <a:off x="123975" y="4943419"/>
            <a:ext cx="313200" cy="2100"/>
          </a:xfrm>
          <a:prstGeom prst="straightConnector1">
            <a:avLst/>
          </a:prstGeom>
          <a:noFill/>
          <a:ln cap="flat" cmpd="sng" w="19050">
            <a:solidFill>
              <a:schemeClr val="dk2"/>
            </a:solidFill>
            <a:prstDash val="dashDot"/>
            <a:round/>
            <a:headEnd len="sm" w="sm" type="none"/>
            <a:tailEnd len="sm" w="sm" type="none"/>
          </a:ln>
        </p:spPr>
      </p:cxnSp>
      <p:sp>
        <p:nvSpPr>
          <p:cNvPr id="5234" name="Google Shape;5234;p725"/>
          <p:cNvSpPr txBox="1"/>
          <p:nvPr/>
        </p:nvSpPr>
        <p:spPr>
          <a:xfrm>
            <a:off x="433375" y="4612350"/>
            <a:ext cx="1369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hiérarchique</a:t>
            </a:r>
            <a:endParaRPr b="0" i="0" sz="1200" u="none" cap="none" strike="noStrike">
              <a:solidFill>
                <a:srgbClr val="000000"/>
              </a:solidFill>
              <a:latin typeface="Arial"/>
              <a:ea typeface="Arial"/>
              <a:cs typeface="Arial"/>
              <a:sym typeface="Arial"/>
            </a:endParaRPr>
          </a:p>
        </p:txBody>
      </p:sp>
      <p:sp>
        <p:nvSpPr>
          <p:cNvPr id="5235" name="Google Shape;5235;p725"/>
          <p:cNvSpPr txBox="1"/>
          <p:nvPr/>
        </p:nvSpPr>
        <p:spPr>
          <a:xfrm>
            <a:off x="442741" y="4844494"/>
            <a:ext cx="1270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fonctionnel</a:t>
            </a:r>
            <a:endParaRPr b="0" i="0" sz="1200" u="none" cap="none" strike="noStrike">
              <a:solidFill>
                <a:srgbClr val="000000"/>
              </a:solidFill>
              <a:latin typeface="Arial"/>
              <a:ea typeface="Arial"/>
              <a:cs typeface="Arial"/>
              <a:sym typeface="Arial"/>
            </a:endParaRPr>
          </a:p>
        </p:txBody>
      </p:sp>
      <p:cxnSp>
        <p:nvCxnSpPr>
          <p:cNvPr id="5236" name="Google Shape;5236;p725"/>
          <p:cNvCxnSpPr/>
          <p:nvPr/>
        </p:nvCxnSpPr>
        <p:spPr>
          <a:xfrm>
            <a:off x="4633832" y="575250"/>
            <a:ext cx="4800" cy="160800"/>
          </a:xfrm>
          <a:prstGeom prst="straightConnector1">
            <a:avLst/>
          </a:prstGeom>
          <a:noFill/>
          <a:ln cap="flat" cmpd="sng" w="19050">
            <a:solidFill>
              <a:schemeClr val="dk2"/>
            </a:solidFill>
            <a:prstDash val="solid"/>
            <a:round/>
            <a:headEnd len="sm" w="sm" type="none"/>
            <a:tailEnd len="med" w="med" type="triangle"/>
          </a:ln>
        </p:spPr>
      </p:cxnSp>
      <p:sp>
        <p:nvSpPr>
          <p:cNvPr id="5237" name="Google Shape;5237;p725"/>
          <p:cNvSpPr/>
          <p:nvPr/>
        </p:nvSpPr>
        <p:spPr>
          <a:xfrm>
            <a:off x="809825" y="352894"/>
            <a:ext cx="2733675" cy="1156988"/>
          </a:xfrm>
          <a:custGeom>
            <a:rect b="b" l="l" r="r" t="t"/>
            <a:pathLst>
              <a:path extrusionOk="0" h="61706" w="109347">
                <a:moveTo>
                  <a:pt x="109347" y="0"/>
                </a:moveTo>
                <a:cubicBezTo>
                  <a:pt x="92450" y="5298"/>
                  <a:pt x="26189" y="21503"/>
                  <a:pt x="7964" y="31787"/>
                </a:cubicBezTo>
                <a:cubicBezTo>
                  <a:pt x="-10260" y="42071"/>
                  <a:pt x="1327" y="56720"/>
                  <a:pt x="0" y="61706"/>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25"/>
          <p:cNvSpPr/>
          <p:nvPr/>
        </p:nvSpPr>
        <p:spPr>
          <a:xfrm>
            <a:off x="5623025" y="333450"/>
            <a:ext cx="1185850" cy="171450"/>
          </a:xfrm>
          <a:custGeom>
            <a:rect b="b" l="l" r="r" t="t"/>
            <a:pathLst>
              <a:path extrusionOk="0" h="9144" w="47434">
                <a:moveTo>
                  <a:pt x="0" y="762"/>
                </a:moveTo>
                <a:cubicBezTo>
                  <a:pt x="4001" y="635"/>
                  <a:pt x="16097" y="-1397"/>
                  <a:pt x="24003" y="0"/>
                </a:cubicBezTo>
                <a:cubicBezTo>
                  <a:pt x="31909" y="1397"/>
                  <a:pt x="43529" y="7620"/>
                  <a:pt x="47434" y="9144"/>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25"/>
          <p:cNvSpPr/>
          <p:nvPr/>
        </p:nvSpPr>
        <p:spPr>
          <a:xfrm>
            <a:off x="5770650" y="512044"/>
            <a:ext cx="1038225" cy="514350"/>
          </a:xfrm>
          <a:custGeom>
            <a:rect b="b" l="l" r="r" t="t"/>
            <a:pathLst>
              <a:path extrusionOk="0" h="27432" w="41529">
                <a:moveTo>
                  <a:pt x="0" y="27432"/>
                </a:moveTo>
                <a:cubicBezTo>
                  <a:pt x="2858" y="24416"/>
                  <a:pt x="10224" y="13906"/>
                  <a:pt x="17145" y="9334"/>
                </a:cubicBezTo>
                <a:cubicBezTo>
                  <a:pt x="24067" y="4762"/>
                  <a:pt x="37465" y="1556"/>
                  <a:pt x="41529" y="0"/>
                </a:cubicBezTo>
              </a:path>
            </a:pathLst>
          </a:custGeom>
          <a:noFill/>
          <a:ln cap="flat" cmpd="sng" w="19050">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25"/>
          <p:cNvSpPr/>
          <p:nvPr/>
        </p:nvSpPr>
        <p:spPr>
          <a:xfrm>
            <a:off x="938300" y="963012"/>
            <a:ext cx="2438400" cy="529688"/>
          </a:xfrm>
          <a:custGeom>
            <a:rect b="b" l="l" r="r" t="t"/>
            <a:pathLst>
              <a:path extrusionOk="0" h="28250" w="97536">
                <a:moveTo>
                  <a:pt x="97536" y="3866"/>
                </a:moveTo>
                <a:cubicBezTo>
                  <a:pt x="83884" y="3453"/>
                  <a:pt x="31877" y="-2674"/>
                  <a:pt x="15621" y="1390"/>
                </a:cubicBezTo>
                <a:cubicBezTo>
                  <a:pt x="-635" y="5454"/>
                  <a:pt x="2604" y="23773"/>
                  <a:pt x="0" y="28250"/>
                </a:cubicBezTo>
              </a:path>
            </a:pathLst>
          </a:custGeom>
          <a:noFill/>
          <a:ln cap="flat" cmpd="sng" w="19050">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25"/>
          <p:cNvSpPr/>
          <p:nvPr/>
        </p:nvSpPr>
        <p:spPr>
          <a:xfrm>
            <a:off x="2653875" y="998095"/>
            <a:ext cx="722300" cy="508894"/>
          </a:xfrm>
          <a:custGeom>
            <a:rect b="b" l="l" r="r" t="t"/>
            <a:pathLst>
              <a:path extrusionOk="0" h="27141" w="28892">
                <a:moveTo>
                  <a:pt x="28892" y="1614"/>
                </a:moveTo>
                <a:cubicBezTo>
                  <a:pt x="24447" y="1678"/>
                  <a:pt x="6794" y="-2259"/>
                  <a:pt x="2222" y="1995"/>
                </a:cubicBezTo>
                <a:cubicBezTo>
                  <a:pt x="-2350" y="6250"/>
                  <a:pt x="1587" y="22950"/>
                  <a:pt x="1460" y="2714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25"/>
          <p:cNvSpPr/>
          <p:nvPr/>
        </p:nvSpPr>
        <p:spPr>
          <a:xfrm>
            <a:off x="5762175" y="1006931"/>
            <a:ext cx="471500" cy="485775"/>
          </a:xfrm>
          <a:custGeom>
            <a:rect b="b" l="l" r="r" t="t"/>
            <a:pathLst>
              <a:path extrusionOk="0" h="25908" w="18860">
                <a:moveTo>
                  <a:pt x="0" y="0"/>
                </a:moveTo>
                <a:cubicBezTo>
                  <a:pt x="3143" y="381"/>
                  <a:pt x="15717" y="-2032"/>
                  <a:pt x="18860" y="2286"/>
                </a:cubicBezTo>
                <a:cubicBezTo>
                  <a:pt x="22003" y="6604"/>
                  <a:pt x="18860" y="21971"/>
                  <a:pt x="18860" y="25908"/>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25"/>
          <p:cNvSpPr/>
          <p:nvPr/>
        </p:nvSpPr>
        <p:spPr>
          <a:xfrm>
            <a:off x="78967" y="2016895"/>
            <a:ext cx="1603200" cy="6939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accueil</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Martine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5244" name="Google Shape;5244;p725"/>
          <p:cNvSpPr/>
          <p:nvPr/>
        </p:nvSpPr>
        <p:spPr>
          <a:xfrm>
            <a:off x="78967" y="2759845"/>
            <a:ext cx="1603200" cy="7536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comptabilité</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Sophie SUDRY</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45" name="Google Shape;5245;p725"/>
          <p:cNvSpPr/>
          <p:nvPr/>
        </p:nvSpPr>
        <p:spPr>
          <a:xfrm>
            <a:off x="1853859" y="3045595"/>
            <a:ext cx="1664400" cy="54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technique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D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46" name="Google Shape;5246;p725"/>
          <p:cNvSpPr/>
          <p:nvPr/>
        </p:nvSpPr>
        <p:spPr>
          <a:xfrm>
            <a:off x="1853859" y="2016238"/>
            <a:ext cx="1664400" cy="9114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référent cuisine: </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 BOYER</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C.LEMEHAUTE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725"/>
          <p:cNvSpPr/>
          <p:nvPr/>
        </p:nvSpPr>
        <p:spPr>
          <a:xfrm>
            <a:off x="5374200" y="2016891"/>
            <a:ext cx="1682700" cy="6939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Amandine Diaz</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725"/>
          <p:cNvSpPr/>
          <p:nvPr/>
        </p:nvSpPr>
        <p:spPr>
          <a:xfrm>
            <a:off x="7276050" y="2009438"/>
            <a:ext cx="1868100" cy="12039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Infirmier(e)s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Bruno PLENECASSAGNECécile Gaffard </a:t>
            </a:r>
            <a:endParaRPr b="0" i="0" sz="13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Chantal Mirabet</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Frances Fortune</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Paméla DJAE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49" name="Google Shape;5249;p725"/>
          <p:cNvSpPr/>
          <p:nvPr/>
        </p:nvSpPr>
        <p:spPr>
          <a:xfrm>
            <a:off x="5383750" y="2919366"/>
            <a:ext cx="1664400" cy="693900"/>
          </a:xfrm>
          <a:prstGeom prst="roundRect">
            <a:avLst>
              <a:gd fmla="val 16667" name="adj"/>
            </a:avLst>
          </a:prstGeom>
          <a:solidFill>
            <a:srgbClr val="EAD1DC"/>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Service de nuit</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ASH</a:t>
            </a:r>
            <a:endParaRPr b="0" i="0" sz="1300" u="none" cap="none" strike="noStrike">
              <a:solidFill>
                <a:srgbClr val="000000"/>
              </a:solidFill>
              <a:latin typeface="Comic Sans MS"/>
              <a:ea typeface="Comic Sans MS"/>
              <a:cs typeface="Comic Sans MS"/>
              <a:sym typeface="Comic Sans MS"/>
            </a:endParaRPr>
          </a:p>
        </p:txBody>
      </p:sp>
      <p:sp>
        <p:nvSpPr>
          <p:cNvPr id="5250" name="Google Shape;5250;p725"/>
          <p:cNvSpPr/>
          <p:nvPr/>
        </p:nvSpPr>
        <p:spPr>
          <a:xfrm>
            <a:off x="78975" y="3586613"/>
            <a:ext cx="1603200" cy="6135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lingerie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 Lambert</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51" name="Google Shape;5251;p725"/>
          <p:cNvSpPr/>
          <p:nvPr/>
        </p:nvSpPr>
        <p:spPr>
          <a:xfrm>
            <a:off x="3664400" y="2688366"/>
            <a:ext cx="1573200" cy="873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Colibris</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Martine Combettes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ASH</a:t>
            </a:r>
            <a:endParaRPr b="0" i="0" sz="1300" u="none" cap="none" strike="noStrike">
              <a:solidFill>
                <a:schemeClr val="dk1"/>
              </a:solidFill>
              <a:latin typeface="Comic Sans MS"/>
              <a:ea typeface="Comic Sans MS"/>
              <a:cs typeface="Comic Sans MS"/>
              <a:sym typeface="Comic Sans MS"/>
            </a:endParaRPr>
          </a:p>
        </p:txBody>
      </p:sp>
      <p:sp>
        <p:nvSpPr>
          <p:cNvPr id="5252" name="Google Shape;5252;p725"/>
          <p:cNvSpPr/>
          <p:nvPr/>
        </p:nvSpPr>
        <p:spPr>
          <a:xfrm>
            <a:off x="3668616" y="2153817"/>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ASH</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725"/>
          <p:cNvSpPr/>
          <p:nvPr/>
        </p:nvSpPr>
        <p:spPr>
          <a:xfrm>
            <a:off x="7391991" y="3613279"/>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AIDES SOIGNANTES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06" name="Shape 3706"/>
        <p:cNvGrpSpPr/>
        <p:nvPr/>
      </p:nvGrpSpPr>
      <p:grpSpPr>
        <a:xfrm>
          <a:off x="0" y="0"/>
          <a:ext cx="0" cy="0"/>
          <a:chOff x="0" y="0"/>
          <a:chExt cx="0" cy="0"/>
        </a:xfrm>
      </p:grpSpPr>
      <p:sp>
        <p:nvSpPr>
          <p:cNvPr id="3707" name="Google Shape;3707;p573"/>
          <p:cNvSpPr txBox="1"/>
          <p:nvPr>
            <p:ph idx="4294967295"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F6F"/>
              </a:buClr>
              <a:buSzPts val="4400"/>
              <a:buFont typeface="Arial"/>
              <a:buNone/>
            </a:pPr>
            <a:r>
              <a:rPr b="1" i="0" lang="zh-CN" sz="4400" u="none">
                <a:solidFill>
                  <a:srgbClr val="FFFF6F"/>
                </a:solidFill>
                <a:latin typeface="Arial"/>
                <a:ea typeface="Arial"/>
                <a:cs typeface="Arial"/>
                <a:sym typeface="Arial"/>
              </a:rPr>
              <a:t>Making Sense of Environmental Data</a:t>
            </a:r>
            <a:endParaRPr/>
          </a:p>
        </p:txBody>
      </p:sp>
      <p:sp>
        <p:nvSpPr>
          <p:cNvPr id="3708" name="Google Shape;3708;p573"/>
          <p:cNvSpPr txBox="1"/>
          <p:nvPr/>
        </p:nvSpPr>
        <p:spPr>
          <a:xfrm>
            <a:off x="304800" y="2971800"/>
            <a:ext cx="7391400" cy="971700"/>
          </a:xfrm>
          <a:prstGeom prst="rect">
            <a:avLst/>
          </a:prstGeom>
          <a:noFill/>
          <a:ln>
            <a:noFill/>
          </a:ln>
        </p:spPr>
        <p:txBody>
          <a:bodyPr anchorCtr="0" anchor="t" bIns="46025" lIns="92075" spcFirstLastPara="1" rIns="92075" wrap="square" tIns="46025">
            <a:noAutofit/>
          </a:bodyPr>
          <a:lstStyle/>
          <a:p>
            <a:pPr indent="0" lvl="0" marL="0" marR="0" rtl="0" algn="r">
              <a:lnSpc>
                <a:spcPct val="80000"/>
              </a:lnSpc>
              <a:spcBef>
                <a:spcPts val="0"/>
              </a:spcBef>
              <a:spcAft>
                <a:spcPts val="0"/>
              </a:spcAft>
              <a:buClr>
                <a:srgbClr val="FFFF66"/>
              </a:buClr>
              <a:buSzPts val="2800"/>
              <a:buFont typeface="Arial"/>
              <a:buNone/>
            </a:pPr>
            <a:r>
              <a:rPr b="1" i="0" lang="zh-CN" sz="2800" u="none" cap="none" strike="noStrike">
                <a:solidFill>
                  <a:srgbClr val="FFFF66"/>
                </a:solidFill>
                <a:latin typeface="Arial"/>
                <a:ea typeface="Arial"/>
                <a:cs typeface="Arial"/>
                <a:sym typeface="Arial"/>
              </a:rPr>
              <a:t>NARA Preservation Conference 2006</a:t>
            </a:r>
            <a:endParaRPr b="0" i="0" sz="1400" u="none" cap="none" strike="noStrike">
              <a:solidFill>
                <a:srgbClr val="000000"/>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Times New Roman"/>
              <a:buNone/>
            </a:pPr>
            <a:r>
              <a:t/>
            </a:r>
            <a:endParaRPr b="1" i="0" sz="2800" u="none" cap="none" strike="noStrike">
              <a:solidFill>
                <a:schemeClr val="dk1"/>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Arial"/>
              <a:buNone/>
            </a:pPr>
            <a:r>
              <a:rPr b="1" i="0" lang="zh-CN" sz="2800" u="none" cap="none" strike="noStrike">
                <a:solidFill>
                  <a:schemeClr val="dk1"/>
                </a:solidFill>
                <a:latin typeface="Arial"/>
                <a:ea typeface="Arial"/>
                <a:cs typeface="Arial"/>
                <a:sym typeface="Arial"/>
              </a:rPr>
              <a:t>James M. Reilly</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Image Permanence Institute</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Rochester Institute of Technology</a:t>
            </a:r>
            <a:endParaRPr b="0" i="0" sz="1400" u="none" cap="none" strike="noStrike">
              <a:solidFill>
                <a:srgbClr val="000000"/>
              </a:solidFill>
              <a:latin typeface="Arial"/>
              <a:ea typeface="Arial"/>
              <a:cs typeface="Arial"/>
              <a:sym typeface="Arial"/>
            </a:endParaRPr>
          </a:p>
        </p:txBody>
      </p:sp>
      <p:pic>
        <p:nvPicPr>
          <p:cNvPr id="3709" name="Google Shape;3709;p573"/>
          <p:cNvPicPr preferRelativeResize="0"/>
          <p:nvPr>
            <p:ph idx="4294967295" type="body"/>
          </p:nvPr>
        </p:nvPicPr>
        <p:blipFill rotWithShape="1">
          <a:blip r:embed="rId3">
            <a:alphaModFix/>
          </a:blip>
          <a:srcRect b="0" l="0" r="0" t="0"/>
          <a:stretch/>
        </p:blipFill>
        <p:spPr>
          <a:xfrm>
            <a:off x="4953000" y="1028700"/>
            <a:ext cx="3581400" cy="1790700"/>
          </a:xfrm>
          <a:prstGeom prst="rect">
            <a:avLst/>
          </a:prstGeom>
          <a:noFill/>
          <a:ln>
            <a:noFill/>
          </a:ln>
          <a:effectLst>
            <a:outerShdw blurRad="63500" dir="2700000" dist="53881">
              <a:schemeClr val="lt2">
                <a:alpha val="49411"/>
              </a:schemeClr>
            </a:outerShdw>
          </a:effectLst>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7" name="Shape 5257"/>
        <p:cNvGrpSpPr/>
        <p:nvPr/>
      </p:nvGrpSpPr>
      <p:grpSpPr>
        <a:xfrm>
          <a:off x="0" y="0"/>
          <a:ext cx="0" cy="0"/>
          <a:chOff x="0" y="0"/>
          <a:chExt cx="0" cy="0"/>
        </a:xfrm>
      </p:grpSpPr>
      <p:sp>
        <p:nvSpPr>
          <p:cNvPr id="5258" name="Google Shape;5258;p726"/>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zh-CN" sz="3000" u="sng"/>
              <a:t>Important:</a:t>
            </a:r>
            <a:r>
              <a:rPr lang="zh-CN" sz="3000"/>
              <a:t> </a:t>
            </a:r>
            <a:r>
              <a:rPr b="0" lang="zh-CN" sz="3000"/>
              <a:t>These are reminders of how we learned to Annotate. When you are reading to construct an argument, you will want to use your annotating to find things that will</a:t>
            </a:r>
            <a:r>
              <a:rPr lang="zh-CN" sz="3000"/>
              <a:t> </a:t>
            </a:r>
            <a:r>
              <a:rPr lang="zh-CN" sz="3000" u="sng"/>
              <a:t>help your argument! </a:t>
            </a:r>
            <a:endParaRPr sz="3000" u="sng"/>
          </a:p>
        </p:txBody>
      </p:sp>
      <p:sp>
        <p:nvSpPr>
          <p:cNvPr id="5259" name="Google Shape;5259;p726"/>
          <p:cNvSpPr txBox="1"/>
          <p:nvPr>
            <p:ph idx="1" type="subTitle"/>
          </p:nvPr>
        </p:nvSpPr>
        <p:spPr>
          <a:xfrm>
            <a:off x="311700" y="3890400"/>
            <a:ext cx="7961029" cy="65982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72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Example: CounterClaim Paragraph </a:t>
            </a:r>
            <a:endParaRPr/>
          </a:p>
        </p:txBody>
      </p:sp>
      <p:sp>
        <p:nvSpPr>
          <p:cNvPr id="5265" name="Google Shape;5265;p72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zh-CN"/>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9" name="Shape 5269"/>
        <p:cNvGrpSpPr/>
        <p:nvPr/>
      </p:nvGrpSpPr>
      <p:grpSpPr>
        <a:xfrm>
          <a:off x="0" y="0"/>
          <a:ext cx="0" cy="0"/>
          <a:chOff x="0" y="0"/>
          <a:chExt cx="0" cy="0"/>
        </a:xfrm>
      </p:grpSpPr>
      <p:sp>
        <p:nvSpPr>
          <p:cNvPr id="5270" name="Google Shape;5270;p72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Body Paragraphs 1 and 2</a:t>
            </a:r>
            <a:endParaRPr/>
          </a:p>
        </p:txBody>
      </p:sp>
      <p:sp>
        <p:nvSpPr>
          <p:cNvPr id="5271" name="Google Shape;5271;p72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CN"/>
              <a:t>Provide your REASONS with EVIDENCE and COMMENTARY!</a:t>
            </a:r>
            <a:endParaRPr/>
          </a:p>
          <a:p>
            <a:pPr indent="-342900" lvl="1" marL="914400" rtl="0" algn="l">
              <a:lnSpc>
                <a:spcPct val="115000"/>
              </a:lnSpc>
              <a:spcBef>
                <a:spcPts val="0"/>
              </a:spcBef>
              <a:spcAft>
                <a:spcPts val="0"/>
              </a:spcAft>
              <a:buClr>
                <a:srgbClr val="0000FF"/>
              </a:buClr>
              <a:buSzPts val="1800"/>
              <a:buChar char="○"/>
            </a:pPr>
            <a:r>
              <a:rPr lang="zh-CN" sz="1800">
                <a:solidFill>
                  <a:srgbClr val="0000FF"/>
                </a:solidFill>
              </a:rPr>
              <a:t>Transition</a:t>
            </a:r>
            <a:endParaRPr sz="1800">
              <a:solidFill>
                <a:srgbClr val="0000FF"/>
              </a:solidFill>
            </a:endParaRPr>
          </a:p>
          <a:p>
            <a:pPr indent="-342900" lvl="1" marL="914400" rtl="0" algn="l">
              <a:lnSpc>
                <a:spcPct val="115000"/>
              </a:lnSpc>
              <a:spcBef>
                <a:spcPts val="0"/>
              </a:spcBef>
              <a:spcAft>
                <a:spcPts val="0"/>
              </a:spcAft>
              <a:buClr>
                <a:srgbClr val="FF0000"/>
              </a:buClr>
              <a:buSzPts val="1800"/>
              <a:buChar char="○"/>
            </a:pPr>
            <a:r>
              <a:rPr lang="zh-CN" sz="1800">
                <a:solidFill>
                  <a:srgbClr val="FF0000"/>
                </a:solidFill>
              </a:rPr>
              <a:t>Topic sentence with reason to support the claim</a:t>
            </a:r>
            <a:endParaRPr sz="1800">
              <a:solidFill>
                <a:srgbClr val="FF0000"/>
              </a:solidFill>
            </a:endParaRPr>
          </a:p>
          <a:p>
            <a:pPr indent="-342900" lvl="1" marL="914400" rtl="0" algn="l">
              <a:lnSpc>
                <a:spcPct val="115000"/>
              </a:lnSpc>
              <a:spcBef>
                <a:spcPts val="0"/>
              </a:spcBef>
              <a:spcAft>
                <a:spcPts val="0"/>
              </a:spcAft>
              <a:buClr>
                <a:srgbClr val="6AA84F"/>
              </a:buClr>
              <a:buSzPts val="1800"/>
              <a:buChar char="○"/>
            </a:pPr>
            <a:r>
              <a:rPr lang="zh-CN" sz="1800">
                <a:solidFill>
                  <a:srgbClr val="6AA84F"/>
                </a:solidFill>
              </a:rPr>
              <a:t>Evidence to support the thesis facts, examples from the text, statistics</a:t>
            </a:r>
            <a:endParaRPr sz="1800">
              <a:solidFill>
                <a:srgbClr val="6AA84F"/>
              </a:solidFill>
            </a:endParaRPr>
          </a:p>
          <a:p>
            <a:pPr indent="-342900" lvl="1" marL="914400" rtl="0" algn="l">
              <a:lnSpc>
                <a:spcPct val="115000"/>
              </a:lnSpc>
              <a:spcBef>
                <a:spcPts val="0"/>
              </a:spcBef>
              <a:spcAft>
                <a:spcPts val="0"/>
              </a:spcAft>
              <a:buClr>
                <a:srgbClr val="9900FF"/>
              </a:buClr>
              <a:buSzPts val="1800"/>
              <a:buChar char="○"/>
            </a:pPr>
            <a:r>
              <a:rPr lang="zh-CN" sz="1800">
                <a:solidFill>
                  <a:srgbClr val="9900FF"/>
                </a:solidFill>
              </a:rPr>
              <a:t>Commentary that CLEARLY EXPLAINS how the evidence SUPPORTS the claim</a:t>
            </a:r>
            <a:endParaRPr sz="1800">
              <a:solidFill>
                <a:srgbClr val="9900FF"/>
              </a:solidFill>
            </a:endParaRPr>
          </a:p>
          <a:p>
            <a:pPr indent="0" lvl="0" marL="0" rtl="0" algn="l">
              <a:lnSpc>
                <a:spcPct val="115000"/>
              </a:lnSpc>
              <a:spcBef>
                <a:spcPts val="1600"/>
              </a:spcBef>
              <a:spcAft>
                <a:spcPts val="0"/>
              </a:spcAft>
              <a:buSzPts val="1800"/>
              <a:buNone/>
            </a:pPr>
            <a:r>
              <a:rPr lang="zh-CN"/>
              <a:t>Make sure it is a COMPLETE paragraph!                     REPEAT for Body Paragraph 2!</a:t>
            </a:r>
            <a:endParaRPr sz="18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5" name="Shape 5275"/>
        <p:cNvGrpSpPr/>
        <p:nvPr/>
      </p:nvGrpSpPr>
      <p:grpSpPr>
        <a:xfrm>
          <a:off x="0" y="0"/>
          <a:ext cx="0" cy="0"/>
          <a:chOff x="0" y="0"/>
          <a:chExt cx="0" cy="0"/>
        </a:xfrm>
      </p:grpSpPr>
      <p:sp>
        <p:nvSpPr>
          <p:cNvPr id="5276" name="Google Shape;5276;p72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zh-CN" sz="4800">
                <a:solidFill>
                  <a:srgbClr val="000000"/>
                </a:solidFill>
              </a:rPr>
              <a:t>SHARK TANK</a:t>
            </a:r>
            <a:endParaRPr sz="4800">
              <a:solidFill>
                <a:srgbClr val="000000"/>
              </a:solidFill>
            </a:endParaRPr>
          </a:p>
        </p:txBody>
      </p:sp>
      <p:sp>
        <p:nvSpPr>
          <p:cNvPr id="5277" name="Google Shape;5277;p729"/>
          <p:cNvSpPr txBox="1"/>
          <p:nvPr>
            <p:ph idx="1" type="body"/>
          </p:nvPr>
        </p:nvSpPr>
        <p:spPr>
          <a:xfrm>
            <a:off x="345200" y="1244250"/>
            <a:ext cx="8341500" cy="3630300"/>
          </a:xfrm>
          <a:prstGeom prst="rect">
            <a:avLst/>
          </a:prstGeom>
          <a:noFill/>
          <a:ln>
            <a:noFill/>
          </a:ln>
        </p:spPr>
        <p:txBody>
          <a:bodyPr anchorCtr="0" anchor="t" bIns="91425" lIns="91425" spcFirstLastPara="1" rIns="91425" wrap="square" tIns="91425">
            <a:noAutofit/>
          </a:bodyPr>
          <a:lstStyle/>
          <a:p>
            <a:pPr indent="-431800" lvl="0" marL="457200" rtl="0" algn="l">
              <a:lnSpc>
                <a:spcPct val="100000"/>
              </a:lnSpc>
              <a:spcBef>
                <a:spcPts val="0"/>
              </a:spcBef>
              <a:spcAft>
                <a:spcPts val="0"/>
              </a:spcAft>
              <a:buClr>
                <a:srgbClr val="000000"/>
              </a:buClr>
              <a:buSzPts val="3200"/>
              <a:buChar char="●"/>
            </a:pPr>
            <a:r>
              <a:rPr lang="zh-CN">
                <a:solidFill>
                  <a:srgbClr val="000000"/>
                </a:solidFill>
              </a:rPr>
              <a:t>Are you ready to swim with the sharks?</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ever thought of a product or service that is a solution to a problem?</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how this would help make people’s lives easier?</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the money you could make?</a:t>
            </a:r>
            <a:endParaRPr>
              <a:solidFill>
                <a:srgbClr val="000000"/>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1" name="Shape 5281"/>
        <p:cNvGrpSpPr/>
        <p:nvPr/>
      </p:nvGrpSpPr>
      <p:grpSpPr>
        <a:xfrm>
          <a:off x="0" y="0"/>
          <a:ext cx="0" cy="0"/>
          <a:chOff x="0" y="0"/>
          <a:chExt cx="0" cy="0"/>
        </a:xfrm>
      </p:grpSpPr>
      <p:sp>
        <p:nvSpPr>
          <p:cNvPr id="5282" name="Google Shape;5282;p730"/>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283" name="Google Shape;5283;p730"/>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zh-CN">
                <a:solidFill>
                  <a:srgbClr val="000000"/>
                </a:solidFill>
              </a:rPr>
              <a:t>RUBRIC:</a:t>
            </a:r>
            <a:endParaRPr>
              <a:solidFill>
                <a:srgbClr val="000000"/>
              </a:solidFill>
            </a:endParaRPr>
          </a:p>
        </p:txBody>
      </p:sp>
      <p:graphicFrame>
        <p:nvGraphicFramePr>
          <p:cNvPr id="5284" name="Google Shape;5284;p730"/>
          <p:cNvGraphicFramePr/>
          <p:nvPr/>
        </p:nvGraphicFramePr>
        <p:xfrm>
          <a:off x="474975" y="1828925"/>
          <a:ext cx="3000000" cy="3000000"/>
        </p:xfrm>
        <a:graphic>
          <a:graphicData uri="http://schemas.openxmlformats.org/drawingml/2006/table">
            <a:tbl>
              <a:tblPr>
                <a:noFill/>
                <a:tableStyleId>{1C130674-43A8-4ACB-B0BE-F0F0153F2F3D}</a:tableStyleId>
              </a:tblPr>
              <a:tblGrid>
                <a:gridCol w="2769700"/>
                <a:gridCol w="2769700"/>
                <a:gridCol w="2769700"/>
              </a:tblGrid>
              <a:tr h="3020925">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Slide show contains all pertinent information and follows format</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10          5           0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Product/Service is original and viable.</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Sharks are persuaded and interested during presentation.</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8" name="Shape 5288"/>
        <p:cNvGrpSpPr/>
        <p:nvPr/>
      </p:nvGrpSpPr>
      <p:grpSpPr>
        <a:xfrm>
          <a:off x="0" y="0"/>
          <a:ext cx="0" cy="0"/>
          <a:chOff x="0" y="0"/>
          <a:chExt cx="0" cy="0"/>
        </a:xfrm>
      </p:grpSpPr>
      <p:sp>
        <p:nvSpPr>
          <p:cNvPr id="5289" name="Google Shape;5289;p731"/>
          <p:cNvSpPr txBox="1"/>
          <p:nvPr>
            <p:ph type="ctrTitle"/>
          </p:nvPr>
        </p:nvSpPr>
        <p:spPr>
          <a:xfrm>
            <a:off x="178313" y="464940"/>
            <a:ext cx="7681200" cy="21033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4000"/>
              <a:buNone/>
            </a:pPr>
            <a:r>
              <a:rPr b="1" lang="zh-CN" sz="3500">
                <a:solidFill>
                  <a:srgbClr val="FF0000"/>
                </a:solidFill>
                <a:highlight>
                  <a:srgbClr val="F3F3F3"/>
                </a:highlight>
                <a:latin typeface="Arial"/>
                <a:ea typeface="Arial"/>
                <a:cs typeface="Arial"/>
                <a:sym typeface="Arial"/>
              </a:rPr>
              <a:t>Lebron James An Amazing Athlete and Player</a:t>
            </a:r>
            <a:endParaRPr b="1" sz="3500">
              <a:solidFill>
                <a:srgbClr val="000000"/>
              </a:solidFill>
              <a:latin typeface="Arial"/>
              <a:ea typeface="Arial"/>
              <a:cs typeface="Arial"/>
              <a:sym typeface="Arial"/>
            </a:endParaRPr>
          </a:p>
        </p:txBody>
      </p:sp>
      <p:sp>
        <p:nvSpPr>
          <p:cNvPr id="5290" name="Google Shape;5290;p731"/>
          <p:cNvSpPr txBox="1"/>
          <p:nvPr>
            <p:ph idx="1" type="subTitle"/>
          </p:nvPr>
        </p:nvSpPr>
        <p:spPr>
          <a:xfrm>
            <a:off x="747878" y="2937684"/>
            <a:ext cx="3495600" cy="16038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2600"/>
              <a:buNone/>
            </a:pPr>
            <a:r>
              <a:rPr b="1" lang="zh-CN" sz="2600">
                <a:solidFill>
                  <a:srgbClr val="000000"/>
                </a:solidFill>
                <a:latin typeface="Arial"/>
                <a:ea typeface="Arial"/>
                <a:cs typeface="Arial"/>
                <a:sym typeface="Arial"/>
              </a:rPr>
              <a:t>Presenter</a:t>
            </a:r>
            <a:r>
              <a:rPr b="0" lang="zh-CN" sz="2600">
                <a:solidFill>
                  <a:srgbClr val="000000"/>
                </a:solidFill>
                <a:latin typeface="Arial"/>
                <a:ea typeface="Arial"/>
                <a:cs typeface="Arial"/>
                <a:sym typeface="Arial"/>
              </a:rPr>
              <a:t>:  </a:t>
            </a:r>
            <a:r>
              <a:rPr b="0" lang="zh-CN" sz="2600">
                <a:solidFill>
                  <a:srgbClr val="FF0000"/>
                </a:solidFill>
                <a:latin typeface="Arial"/>
                <a:ea typeface="Arial"/>
                <a:cs typeface="Arial"/>
                <a:sym typeface="Arial"/>
              </a:rPr>
              <a:t>Nazir Biggins  </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Class:1-309</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Date:2-10-11</a:t>
            </a:r>
            <a:endParaRPr b="0" sz="2600">
              <a:solidFill>
                <a:srgbClr val="FF0000"/>
              </a:solidFill>
              <a:latin typeface="Arial"/>
              <a:ea typeface="Arial"/>
              <a:cs typeface="Arial"/>
              <a:sym typeface="Arial"/>
            </a:endParaRPr>
          </a:p>
        </p:txBody>
      </p:sp>
      <p:pic>
        <p:nvPicPr>
          <p:cNvPr id="5291" name="Google Shape;5291;p731"/>
          <p:cNvPicPr preferRelativeResize="0"/>
          <p:nvPr/>
        </p:nvPicPr>
        <p:blipFill rotWithShape="1">
          <a:blip r:embed="rId4">
            <a:alphaModFix/>
          </a:blip>
          <a:srcRect b="0" l="0" r="0" t="0"/>
          <a:stretch/>
        </p:blipFill>
        <p:spPr>
          <a:xfrm>
            <a:off x="4679797" y="1658239"/>
            <a:ext cx="3386475" cy="290013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5" name="Shape 5295"/>
        <p:cNvGrpSpPr/>
        <p:nvPr/>
      </p:nvGrpSpPr>
      <p:grpSpPr>
        <a:xfrm>
          <a:off x="0" y="0"/>
          <a:ext cx="0" cy="0"/>
          <a:chOff x="0" y="0"/>
          <a:chExt cx="0" cy="0"/>
        </a:xfrm>
      </p:grpSpPr>
      <p:sp>
        <p:nvSpPr>
          <p:cNvPr id="5296" name="Google Shape;5296;p732"/>
          <p:cNvSpPr txBox="1"/>
          <p:nvPr>
            <p:ph type="title"/>
          </p:nvPr>
        </p:nvSpPr>
        <p:spPr>
          <a:xfrm>
            <a:off x="274320" y="205740"/>
            <a:ext cx="8664000" cy="668700"/>
          </a:xfrm>
          <a:prstGeom prst="rect">
            <a:avLst/>
          </a:prstGeom>
          <a:noFill/>
          <a:ln>
            <a:noFill/>
          </a:ln>
        </p:spPr>
        <p:txBody>
          <a:bodyPr anchorCtr="0" anchor="t" bIns="31425" lIns="31425" spcFirstLastPara="1" rIns="31425" wrap="square" tIns="31425">
            <a:noAutofit/>
          </a:bodyPr>
          <a:lstStyle/>
          <a:p>
            <a:pPr indent="0" lvl="0" marL="0" rtl="0" algn="l">
              <a:lnSpc>
                <a:spcPct val="100000"/>
              </a:lnSpc>
              <a:spcBef>
                <a:spcPts val="0"/>
              </a:spcBef>
              <a:spcAft>
                <a:spcPts val="0"/>
              </a:spcAft>
              <a:buSzPts val="3500"/>
              <a:buNone/>
            </a:pPr>
            <a:r>
              <a:rPr lang="zh-CN" sz="3500">
                <a:solidFill>
                  <a:srgbClr val="000000"/>
                </a:solidFill>
                <a:latin typeface="Arial"/>
                <a:ea typeface="Arial"/>
                <a:cs typeface="Arial"/>
                <a:sym typeface="Arial"/>
              </a:rPr>
              <a:t>The Olympics</a:t>
            </a:r>
            <a:endParaRPr sz="3500">
              <a:solidFill>
                <a:srgbClr val="000000"/>
              </a:solidFill>
              <a:latin typeface="Arial"/>
              <a:ea typeface="Arial"/>
              <a:cs typeface="Arial"/>
              <a:sym typeface="Arial"/>
            </a:endParaRPr>
          </a:p>
        </p:txBody>
      </p:sp>
      <p:sp>
        <p:nvSpPr>
          <p:cNvPr id="5297" name="Google Shape;5297;p732"/>
          <p:cNvSpPr txBox="1"/>
          <p:nvPr/>
        </p:nvSpPr>
        <p:spPr>
          <a:xfrm>
            <a:off x="815089" y="3556453"/>
            <a:ext cx="6599400" cy="867600"/>
          </a:xfrm>
          <a:prstGeom prst="rect">
            <a:avLst/>
          </a:prstGeom>
          <a:noFill/>
          <a:ln>
            <a:noFill/>
          </a:ln>
        </p:spPr>
        <p:txBody>
          <a:bodyPr anchorCtr="0" anchor="t" bIns="31425" lIns="31425" spcFirstLastPara="1" rIns="31425" wrap="square" tIns="31425">
            <a:noAutofit/>
          </a:bodyPr>
          <a:lstStyle/>
          <a:p>
            <a:pPr indent="0" lvl="0" marL="0" marR="0" rtl="0" algn="l">
              <a:lnSpc>
                <a:spcPct val="100000"/>
              </a:lnSpc>
              <a:spcBef>
                <a:spcPts val="0"/>
              </a:spcBef>
              <a:spcAft>
                <a:spcPts val="0"/>
              </a:spcAft>
              <a:buClr>
                <a:srgbClr val="000000"/>
              </a:buClr>
              <a:buSzPts val="2200"/>
              <a:buFont typeface="Arial"/>
              <a:buNone/>
            </a:pPr>
            <a:r>
              <a:rPr b="0" i="0" lang="zh-CN" sz="2200" u="none" cap="none" strike="noStrike">
                <a:solidFill>
                  <a:srgbClr val="000000"/>
                </a:solidFill>
                <a:latin typeface="Arial"/>
                <a:ea typeface="Arial"/>
                <a:cs typeface="Arial"/>
                <a:sym typeface="Arial"/>
              </a:rPr>
              <a:t>Lebron James was on the olympic basketball team in China. Then he won the gold medal because he beat the China team.</a:t>
            </a:r>
            <a:endParaRPr b="0" i="0" sz="2200" u="none" cap="none" strike="noStrike">
              <a:solidFill>
                <a:srgbClr val="000000"/>
              </a:solidFill>
              <a:latin typeface="Arial"/>
              <a:ea typeface="Arial"/>
              <a:cs typeface="Arial"/>
              <a:sym typeface="Arial"/>
            </a:endParaRPr>
          </a:p>
        </p:txBody>
      </p:sp>
      <p:sp>
        <p:nvSpPr>
          <p:cNvPr id="5298" name="Google Shape;5298;p732"/>
          <p:cNvSpPr txBox="1"/>
          <p:nvPr/>
        </p:nvSpPr>
        <p:spPr>
          <a:xfrm>
            <a:off x="2574113" y="2345018"/>
            <a:ext cx="4099200" cy="700800"/>
          </a:xfrm>
          <a:prstGeom prst="rect">
            <a:avLst/>
          </a:prstGeom>
          <a:noFill/>
          <a:ln>
            <a:noFill/>
          </a:ln>
        </p:spPr>
        <p:txBody>
          <a:bodyPr anchorCtr="0" anchor="t" bIns="31425" lIns="31425" spcFirstLastPara="1" rIns="31425" wrap="square" tIns="31425">
            <a:noAutofit/>
          </a:bodyPr>
          <a:lstStyle/>
          <a:p>
            <a:pPr indent="0" lvl="0" marL="0" marR="0" rtl="0" algn="ctr">
              <a:lnSpc>
                <a:spcPct val="100000"/>
              </a:lnSpc>
              <a:spcBef>
                <a:spcPts val="0"/>
              </a:spcBef>
              <a:spcAft>
                <a:spcPts val="0"/>
              </a:spcAft>
              <a:buClr>
                <a:srgbClr val="000000"/>
              </a:buClr>
              <a:buSzPts val="4000"/>
              <a:buFont typeface="Arial"/>
              <a:buNone/>
            </a:pPr>
            <a:r>
              <a:rPr b="0" i="0" lang="zh-CN" sz="4000" u="none" cap="none" strike="noStrike">
                <a:solidFill>
                  <a:srgbClr val="000000"/>
                </a:solidFill>
                <a:highlight>
                  <a:srgbClr val="FFFF00"/>
                </a:highlight>
                <a:latin typeface="Arial"/>
                <a:ea typeface="Arial"/>
                <a:cs typeface="Arial"/>
                <a:sym typeface="Arial"/>
              </a:rPr>
              <a:t>Insert Image</a:t>
            </a:r>
            <a:endParaRPr b="0" i="0" sz="4000" u="none" cap="none" strike="noStrike">
              <a:solidFill>
                <a:srgbClr val="000000"/>
              </a:solidFill>
              <a:latin typeface="Arial"/>
              <a:ea typeface="Arial"/>
              <a:cs typeface="Arial"/>
              <a:sym typeface="Arial"/>
            </a:endParaRPr>
          </a:p>
        </p:txBody>
      </p:sp>
      <p:pic>
        <p:nvPicPr>
          <p:cNvPr id="5299" name="Google Shape;5299;p732"/>
          <p:cNvPicPr preferRelativeResize="0"/>
          <p:nvPr/>
        </p:nvPicPr>
        <p:blipFill rotWithShape="1">
          <a:blip r:embed="rId3">
            <a:alphaModFix/>
          </a:blip>
          <a:srcRect b="0" l="0" r="0" t="0"/>
          <a:stretch/>
        </p:blipFill>
        <p:spPr>
          <a:xfrm>
            <a:off x="2482920" y="2250281"/>
            <a:ext cx="3551399" cy="261032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3" name="Shape 5303"/>
        <p:cNvGrpSpPr/>
        <p:nvPr/>
      </p:nvGrpSpPr>
      <p:grpSpPr>
        <a:xfrm>
          <a:off x="0" y="0"/>
          <a:ext cx="0" cy="0"/>
          <a:chOff x="0" y="0"/>
          <a:chExt cx="0" cy="0"/>
        </a:xfrm>
      </p:grpSpPr>
      <p:sp>
        <p:nvSpPr>
          <p:cNvPr id="5304" name="Google Shape;5304;p73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Your Task:</a:t>
            </a:r>
            <a:endParaRPr/>
          </a:p>
        </p:txBody>
      </p:sp>
      <p:sp>
        <p:nvSpPr>
          <p:cNvPr id="5305" name="Google Shape;5305;p733"/>
          <p:cNvSpPr txBox="1"/>
          <p:nvPr>
            <p:ph idx="1" type="body"/>
          </p:nvPr>
        </p:nvSpPr>
        <p:spPr>
          <a:xfrm>
            <a:off x="77715" y="1412037"/>
            <a:ext cx="8520600" cy="33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zh-CN" sz="3000"/>
              <a:t>Build a scribble machine!</a:t>
            </a:r>
            <a:r>
              <a:rPr lang="zh-CN" sz="3000"/>
              <a:t> </a:t>
            </a:r>
            <a:endParaRPr sz="3000"/>
          </a:p>
          <a:p>
            <a:pPr indent="0" lvl="0" marL="0" rtl="0" algn="ctr">
              <a:lnSpc>
                <a:spcPct val="115000"/>
              </a:lnSpc>
              <a:spcBef>
                <a:spcPts val="0"/>
              </a:spcBef>
              <a:spcAft>
                <a:spcPts val="0"/>
              </a:spcAft>
              <a:buSzPts val="1800"/>
              <a:buNone/>
            </a:pPr>
            <a:r>
              <a:rPr lang="zh-CN"/>
              <a:t>Your creation should “draw” on paper without any human help.</a:t>
            </a:r>
            <a:endParaRPr/>
          </a:p>
          <a:p>
            <a:pPr indent="0" lvl="0" marL="0" rtl="0" algn="l">
              <a:lnSpc>
                <a:spcPct val="115000"/>
              </a:lnSpc>
              <a:spcBef>
                <a:spcPts val="1600"/>
              </a:spcBef>
              <a:spcAft>
                <a:spcPts val="0"/>
              </a:spcAft>
              <a:buSzPts val="1800"/>
              <a:buNone/>
            </a:pPr>
            <a:r>
              <a:rPr b="1" lang="zh-CN"/>
              <a:t>Guidance / Ideas:</a:t>
            </a:r>
            <a:endParaRPr b="1"/>
          </a:p>
          <a:p>
            <a:pPr indent="-342900" lvl="0" marL="457200" rtl="0" algn="l">
              <a:lnSpc>
                <a:spcPct val="115000"/>
              </a:lnSpc>
              <a:spcBef>
                <a:spcPts val="0"/>
              </a:spcBef>
              <a:spcAft>
                <a:spcPts val="0"/>
              </a:spcAft>
              <a:buSzPts val="1800"/>
              <a:buChar char="●"/>
            </a:pPr>
            <a:r>
              <a:rPr lang="zh-CN"/>
              <a:t>Use your battery and motor to generate some movement</a:t>
            </a:r>
            <a:endParaRPr/>
          </a:p>
          <a:p>
            <a:pPr indent="-342900" lvl="0" marL="457200" rtl="0" algn="l">
              <a:lnSpc>
                <a:spcPct val="115000"/>
              </a:lnSpc>
              <a:spcBef>
                <a:spcPts val="0"/>
              </a:spcBef>
              <a:spcAft>
                <a:spcPts val="0"/>
              </a:spcAft>
              <a:buSzPts val="1800"/>
              <a:buChar char="●"/>
            </a:pPr>
            <a:r>
              <a:rPr lang="zh-CN"/>
              <a:t>Use tape to keep everything where you want it to stay</a:t>
            </a:r>
            <a:endParaRPr/>
          </a:p>
          <a:p>
            <a:pPr indent="-342900" lvl="0" marL="457200" rtl="0" algn="l">
              <a:lnSpc>
                <a:spcPct val="115000"/>
              </a:lnSpc>
              <a:spcBef>
                <a:spcPts val="0"/>
              </a:spcBef>
              <a:spcAft>
                <a:spcPts val="0"/>
              </a:spcAft>
              <a:buSzPts val="1800"/>
              <a:buChar char="●"/>
            </a:pPr>
            <a:r>
              <a:rPr lang="zh-CN"/>
              <a:t>Look around you! Steal good ideas and brainstorm together!</a:t>
            </a:r>
            <a:endParaRPr/>
          </a:p>
          <a:p>
            <a:pPr indent="-342900" lvl="0" marL="457200" rtl="0" algn="l">
              <a:lnSpc>
                <a:spcPct val="115000"/>
              </a:lnSpc>
              <a:spcBef>
                <a:spcPts val="0"/>
              </a:spcBef>
              <a:spcAft>
                <a:spcPts val="0"/>
              </a:spcAft>
              <a:buSzPts val="1800"/>
              <a:buChar char="●"/>
            </a:pPr>
            <a:r>
              <a:rPr lang="zh-CN"/>
              <a:t>Get creative to focus on style </a:t>
            </a:r>
            <a:r>
              <a:rPr lang="zh-CN" u="sng"/>
              <a:t>and</a:t>
            </a:r>
            <a:r>
              <a:rPr lang="zh-CN"/>
              <a:t> function</a:t>
            </a:r>
            <a:endParaRPr/>
          </a:p>
          <a:p>
            <a:pPr indent="-342900" lvl="0" marL="457200" rtl="0" algn="l">
              <a:lnSpc>
                <a:spcPct val="115000"/>
              </a:lnSpc>
              <a:spcBef>
                <a:spcPts val="0"/>
              </a:spcBef>
              <a:spcAft>
                <a:spcPts val="0"/>
              </a:spcAft>
              <a:buSzPts val="1800"/>
              <a:buChar char="●"/>
            </a:pPr>
            <a:r>
              <a:rPr lang="zh-CN"/>
              <a:t>Don’t be afraid to fail; it’s how we learn!</a:t>
            </a:r>
            <a:endParaRPr/>
          </a:p>
        </p:txBody>
      </p:sp>
      <p:pic>
        <p:nvPicPr>
          <p:cNvPr descr="http://timer-timer.com&#10;New HD version: http://youtu.be/kI_nLzMIMrE&#10;60 Minute Timer: http://youtu.be/2nli1Gc4Bzw&#10;&#10;Possibly the easiest timer you'll ever use. Big easy to see numbers. Beeps when it reaches 0. Voted #1 by timer-timer.com - that's us :)" id="5306" name="Google Shape;5306;p733" title="30 Minute Countdown Timer">
            <a:hlinkClick r:id="rId3"/>
          </p:cNvPr>
          <p:cNvPicPr preferRelativeResize="0"/>
          <p:nvPr/>
        </p:nvPicPr>
        <p:blipFill rotWithShape="1">
          <a:blip r:embed="rId4">
            <a:alphaModFix/>
          </a:blip>
          <a:srcRect b="0" l="0" r="0" t="0"/>
          <a:stretch/>
        </p:blipFill>
        <p:spPr>
          <a:xfrm>
            <a:off x="6814825" y="3396625"/>
            <a:ext cx="2329175" cy="17468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0" name="Shape 5310"/>
        <p:cNvGrpSpPr/>
        <p:nvPr/>
      </p:nvGrpSpPr>
      <p:grpSpPr>
        <a:xfrm>
          <a:off x="0" y="0"/>
          <a:ext cx="0" cy="0"/>
          <a:chOff x="0" y="0"/>
          <a:chExt cx="0" cy="0"/>
        </a:xfrm>
      </p:grpSpPr>
      <p:sp>
        <p:nvSpPr>
          <p:cNvPr id="5311" name="Google Shape;5311;p73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What Is Design Thinking?</a:t>
            </a:r>
            <a:endParaRPr/>
          </a:p>
        </p:txBody>
      </p:sp>
      <p:pic>
        <p:nvPicPr>
          <p:cNvPr id="5312" name="Google Shape;5312;p734"/>
          <p:cNvPicPr preferRelativeResize="0"/>
          <p:nvPr/>
        </p:nvPicPr>
        <p:blipFill rotWithShape="1">
          <a:blip r:embed="rId3">
            <a:alphaModFix/>
          </a:blip>
          <a:srcRect b="0" l="0" r="0" t="0"/>
          <a:stretch/>
        </p:blipFill>
        <p:spPr>
          <a:xfrm>
            <a:off x="5473100" y="0"/>
            <a:ext cx="3670900" cy="1734875"/>
          </a:xfrm>
          <a:prstGeom prst="rect">
            <a:avLst/>
          </a:prstGeom>
          <a:noFill/>
          <a:ln>
            <a:noFill/>
          </a:ln>
        </p:spPr>
      </p:pic>
      <p:sp>
        <p:nvSpPr>
          <p:cNvPr id="5313" name="Google Shape;5313;p734"/>
          <p:cNvSpPr txBox="1"/>
          <p:nvPr>
            <p:ph idx="1" type="body"/>
          </p:nvPr>
        </p:nvSpPr>
        <p:spPr>
          <a:xfrm>
            <a:off x="311700" y="1228675"/>
            <a:ext cx="8520600" cy="37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zh-CN" sz="1600"/>
              <a:t>Empathize:</a:t>
            </a:r>
            <a:endParaRPr b="1" sz="1600"/>
          </a:p>
          <a:p>
            <a:pPr indent="0" lvl="0" marL="457200" rtl="0" algn="l">
              <a:lnSpc>
                <a:spcPct val="115000"/>
              </a:lnSpc>
              <a:spcBef>
                <a:spcPts val="0"/>
              </a:spcBef>
              <a:spcAft>
                <a:spcPts val="0"/>
              </a:spcAft>
              <a:buSzPts val="1800"/>
              <a:buNone/>
            </a:pPr>
            <a:r>
              <a:rPr lang="zh-CN" sz="1600"/>
              <a:t>Familiarize yourself with the end user to find out what needs are not being met</a:t>
            </a:r>
            <a:endParaRPr sz="1600"/>
          </a:p>
          <a:p>
            <a:pPr indent="0" lvl="0" marL="0" rtl="0" algn="l">
              <a:lnSpc>
                <a:spcPct val="115000"/>
              </a:lnSpc>
              <a:spcBef>
                <a:spcPts val="0"/>
              </a:spcBef>
              <a:spcAft>
                <a:spcPts val="0"/>
              </a:spcAft>
              <a:buSzPts val="1800"/>
              <a:buNone/>
            </a:pPr>
            <a:r>
              <a:t/>
            </a:r>
            <a:endParaRPr sz="600"/>
          </a:p>
          <a:p>
            <a:pPr indent="0" lvl="0" marL="0" rtl="0" algn="l">
              <a:lnSpc>
                <a:spcPct val="115000"/>
              </a:lnSpc>
              <a:spcBef>
                <a:spcPts val="0"/>
              </a:spcBef>
              <a:spcAft>
                <a:spcPts val="0"/>
              </a:spcAft>
              <a:buSzPts val="1800"/>
              <a:buNone/>
            </a:pPr>
            <a:r>
              <a:rPr b="1" lang="zh-CN" sz="1600"/>
              <a:t>Define:</a:t>
            </a:r>
            <a:endParaRPr b="1" sz="1600"/>
          </a:p>
          <a:p>
            <a:pPr indent="0" lvl="0" marL="457200" rtl="0" algn="l">
              <a:lnSpc>
                <a:spcPct val="115000"/>
              </a:lnSpc>
              <a:spcBef>
                <a:spcPts val="0"/>
              </a:spcBef>
              <a:spcAft>
                <a:spcPts val="0"/>
              </a:spcAft>
              <a:buSzPts val="1800"/>
              <a:buNone/>
            </a:pPr>
            <a:r>
              <a:rPr lang="zh-CN" sz="1600"/>
              <a:t>Re-state the needs into a problem statement that you will solve</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Ideate:</a:t>
            </a:r>
            <a:endParaRPr b="1" sz="1600"/>
          </a:p>
          <a:p>
            <a:pPr indent="0" lvl="0" marL="457200" rtl="0" algn="l">
              <a:lnSpc>
                <a:spcPct val="115000"/>
              </a:lnSpc>
              <a:spcBef>
                <a:spcPts val="0"/>
              </a:spcBef>
              <a:spcAft>
                <a:spcPts val="0"/>
              </a:spcAft>
              <a:buSzPts val="1800"/>
              <a:buNone/>
            </a:pPr>
            <a:r>
              <a:rPr lang="zh-CN" sz="1600"/>
              <a:t>Generate many possible solutions to the problem; brainstorm</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Prototype:</a:t>
            </a:r>
            <a:endParaRPr b="1" sz="1600"/>
          </a:p>
          <a:p>
            <a:pPr indent="0" lvl="0" marL="457200" rtl="0" algn="l">
              <a:lnSpc>
                <a:spcPct val="115000"/>
              </a:lnSpc>
              <a:spcBef>
                <a:spcPts val="0"/>
              </a:spcBef>
              <a:spcAft>
                <a:spcPts val="0"/>
              </a:spcAft>
              <a:buSzPts val="1800"/>
              <a:buNone/>
            </a:pPr>
            <a:r>
              <a:rPr lang="zh-CN" sz="1600"/>
              <a:t>Choose one idea to actually create, and make a “rough draft”</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Test:</a:t>
            </a:r>
            <a:endParaRPr b="1" sz="1600"/>
          </a:p>
          <a:p>
            <a:pPr indent="0" lvl="0" marL="457200" rtl="0" algn="l">
              <a:lnSpc>
                <a:spcPct val="115000"/>
              </a:lnSpc>
              <a:spcBef>
                <a:spcPts val="0"/>
              </a:spcBef>
              <a:spcAft>
                <a:spcPts val="0"/>
              </a:spcAft>
              <a:buSzPts val="1800"/>
              <a:buNone/>
            </a:pPr>
            <a:r>
              <a:rPr lang="zh-CN" sz="1600"/>
              <a:t>Gather feedback from the end user, and repeat any earlier steps to refine your product</a:t>
            </a:r>
            <a:endParaRPr sz="16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7" name="Shape 5317"/>
        <p:cNvGrpSpPr/>
        <p:nvPr/>
      </p:nvGrpSpPr>
      <p:grpSpPr>
        <a:xfrm>
          <a:off x="0" y="0"/>
          <a:ext cx="0" cy="0"/>
          <a:chOff x="0" y="0"/>
          <a:chExt cx="0" cy="0"/>
        </a:xfrm>
      </p:grpSpPr>
      <p:sp>
        <p:nvSpPr>
          <p:cNvPr id="5318" name="Google Shape;5318;p735"/>
          <p:cNvSpPr txBox="1"/>
          <p:nvPr>
            <p:ph type="title"/>
          </p:nvPr>
        </p:nvSpPr>
        <p:spPr>
          <a:xfrm>
            <a:off x="378285" y="2507961"/>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sz="3600">
                <a:solidFill>
                  <a:srgbClr val="FF0000"/>
                </a:solidFill>
                <a:latin typeface="Architects Daughter"/>
                <a:ea typeface="Architects Daughter"/>
                <a:cs typeface="Architects Daughter"/>
                <a:sym typeface="Architects Daughter"/>
              </a:rPr>
              <a:t>Simple Sentence</a:t>
            </a:r>
            <a:endParaRPr sz="3600">
              <a:solidFill>
                <a:srgbClr val="FF0000"/>
              </a:solidFill>
              <a:latin typeface="Architects Daughter"/>
              <a:ea typeface="Architects Daughter"/>
              <a:cs typeface="Architects Daughter"/>
              <a:sym typeface="Architects Daughter"/>
            </a:endParaRPr>
          </a:p>
        </p:txBody>
      </p:sp>
      <p:sp>
        <p:nvSpPr>
          <p:cNvPr id="5319" name="Google Shape;5319;p73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A simple sentence contains the basic necessary components of a complete sentence:</a:t>
            </a:r>
            <a:endParaRPr/>
          </a:p>
          <a:p>
            <a:pPr indent="0" lvl="0" marL="0" rtl="0" algn="l">
              <a:lnSpc>
                <a:spcPct val="115000"/>
              </a:lnSpc>
              <a:spcBef>
                <a:spcPts val="1600"/>
              </a:spcBef>
              <a:spcAft>
                <a:spcPts val="0"/>
              </a:spcAft>
              <a:buSzPts val="1800"/>
              <a:buNone/>
            </a:pPr>
            <a:r>
              <a:rPr lang="zh-CN" sz="2400"/>
              <a:t>subject + predicate (complete thought) </a:t>
            </a:r>
            <a:endParaRPr sz="2400"/>
          </a:p>
          <a:p>
            <a:pPr indent="-342900" lvl="0" marL="457200" rtl="0" algn="l">
              <a:lnSpc>
                <a:spcPct val="115000"/>
              </a:lnSpc>
              <a:spcBef>
                <a:spcPts val="160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Sam took the bus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There are eleven fish.</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love dogs.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Pizza is my favorite.</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think my finger is broken.  </a:t>
            </a:r>
            <a:endParaRPr>
              <a:solidFill>
                <a:srgbClr val="0000FF"/>
              </a:solidFill>
              <a:latin typeface="Comic Sans MS"/>
              <a:ea typeface="Comic Sans MS"/>
              <a:cs typeface="Comic Sans MS"/>
              <a:sym typeface="Comic Sans MS"/>
            </a:endParaRPr>
          </a:p>
        </p:txBody>
      </p:sp>
      <p:pic>
        <p:nvPicPr>
          <p:cNvPr id="5320" name="Google Shape;5320;p735"/>
          <p:cNvPicPr preferRelativeResize="0"/>
          <p:nvPr/>
        </p:nvPicPr>
        <p:blipFill rotWithShape="1">
          <a:blip r:embed="rId3">
            <a:alphaModFix/>
          </a:blip>
          <a:srcRect b="0" l="0" r="0" t="0"/>
          <a:stretch/>
        </p:blipFill>
        <p:spPr>
          <a:xfrm>
            <a:off x="5876175" y="2480270"/>
            <a:ext cx="2956125" cy="196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574"/>
          <p:cNvSpPr txBox="1"/>
          <p:nvPr>
            <p:ph type="title"/>
          </p:nvPr>
        </p:nvSpPr>
        <p:spPr>
          <a:xfrm>
            <a:off x="1480762" y="2788591"/>
            <a:ext cx="7324200" cy="457800"/>
          </a:xfrm>
          <a:prstGeom prst="rect">
            <a:avLst/>
          </a:prstGeom>
          <a:noFill/>
          <a:ln>
            <a:noFill/>
          </a:ln>
          <a:effectLst>
            <a:outerShdw blurRad="63500" dir="2700000" dist="35921">
              <a:schemeClr val="lt2"/>
            </a:outerShdw>
          </a:effectLst>
        </p:spPr>
        <p:txBody>
          <a:bodyPr anchorCtr="0" anchor="t" bIns="0" lIns="0" spcFirstLastPara="1" rIns="0" wrap="square" tIns="11425">
            <a:spAutoFit/>
          </a:bodyPr>
          <a:lstStyle/>
          <a:p>
            <a:pPr indent="0" lvl="0" marL="12700" rtl="0" algn="l">
              <a:lnSpc>
                <a:spcPct val="100000"/>
              </a:lnSpc>
              <a:spcBef>
                <a:spcPts val="0"/>
              </a:spcBef>
              <a:spcAft>
                <a:spcPts val="0"/>
              </a:spcAft>
              <a:buSzPts val="1400"/>
              <a:buNone/>
            </a:pPr>
            <a:r>
              <a:rPr lang="zh-CN"/>
              <a:t>Theme 1: New directions over applications</a:t>
            </a:r>
            <a:endParaRPr/>
          </a:p>
        </p:txBody>
      </p:sp>
      <p:sp>
        <p:nvSpPr>
          <p:cNvPr id="3715" name="Google Shape;3715;p574"/>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716" name="Google Shape;3716;p574"/>
          <p:cNvSpPr txBox="1"/>
          <p:nvPr/>
        </p:nvSpPr>
        <p:spPr>
          <a:xfrm>
            <a:off x="859154" y="1033652"/>
            <a:ext cx="6945300" cy="2719200"/>
          </a:xfrm>
          <a:prstGeom prst="rect">
            <a:avLst/>
          </a:prstGeom>
          <a:noFill/>
          <a:ln>
            <a:noFill/>
          </a:ln>
        </p:spPr>
        <p:txBody>
          <a:bodyPr anchorCtr="0" anchor="t" bIns="0" lIns="0" spcFirstLastPara="1" rIns="0" wrap="square" tIns="10475">
            <a:spAutoFit/>
          </a:bodyPr>
          <a:lstStyle/>
          <a:p>
            <a:pPr indent="-209550" lvl="0" marL="215900" marR="0" rtl="0" algn="just">
              <a:lnSpc>
                <a:spcPct val="99600"/>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The literature of DCMs has primarily focused on creating 	new models, incorporating new data, or developing new 	methods for evaluating model performance</a:t>
            </a:r>
            <a:endParaRPr b="0" i="0" sz="2100" u="none" cap="none" strike="noStrike">
              <a:solidFill>
                <a:srgbClr val="000000"/>
              </a:solidFill>
              <a:latin typeface="Tahoma"/>
              <a:ea typeface="Tahoma"/>
              <a:cs typeface="Tahoma"/>
              <a:sym typeface="Tahoma"/>
            </a:endParaRPr>
          </a:p>
          <a:p>
            <a:pPr indent="-127000" lvl="1" marL="520700" marR="0" rtl="0" algn="just">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Huang et al.; Lee &amp; Gu; Mireles &amp; Bao; Zhang</a:t>
            </a:r>
            <a:endParaRPr b="0" i="0" sz="1800" u="none" cap="none" strike="noStrike">
              <a:solidFill>
                <a:srgbClr val="000000"/>
              </a:solidFill>
              <a:latin typeface="Tahoma"/>
              <a:ea typeface="Tahoma"/>
              <a:cs typeface="Tahoma"/>
              <a:sym typeface="Tahoma"/>
            </a:endParaRPr>
          </a:p>
          <a:p>
            <a:pPr indent="-209550" lvl="0" marL="215900" marR="25400" rtl="0" algn="just">
              <a:lnSpc>
                <a:spcPct val="101400"/>
              </a:lnSpc>
              <a:spcBef>
                <a:spcPts val="16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Relatively few studies examining the implementation of 	DCMs or using DCMs as a tool for answering substantive 	questions about constructs of interest</a:t>
            </a:r>
            <a:endParaRPr b="0" i="0" sz="2100" u="none" cap="none" strike="noStrike">
              <a:solidFill>
                <a:srgbClr val="000000"/>
              </a:solidFill>
              <a:latin typeface="Tahoma"/>
              <a:ea typeface="Tahoma"/>
              <a:cs typeface="Tahoma"/>
              <a:sym typeface="Tahoma"/>
            </a:endParaRPr>
          </a:p>
          <a:p>
            <a:pPr indent="-127000" lvl="1" marL="520700" marR="0" rtl="0" algn="just">
              <a:lnSpc>
                <a:spcPct val="117708"/>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Lugu et al.</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4" name="Shape 5324"/>
        <p:cNvGrpSpPr/>
        <p:nvPr/>
      </p:nvGrpSpPr>
      <p:grpSpPr>
        <a:xfrm>
          <a:off x="0" y="0"/>
          <a:ext cx="0" cy="0"/>
          <a:chOff x="0" y="0"/>
          <a:chExt cx="0" cy="0"/>
        </a:xfrm>
      </p:grpSpPr>
      <p:sp>
        <p:nvSpPr>
          <p:cNvPr id="5325" name="Google Shape;5325;p7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t>PRACTICE</a:t>
            </a:r>
            <a:endParaRPr/>
          </a:p>
        </p:txBody>
      </p:sp>
      <p:sp>
        <p:nvSpPr>
          <p:cNvPr id="5326" name="Google Shape;5326;p736"/>
          <p:cNvSpPr txBox="1"/>
          <p:nvPr>
            <p:ph idx="1" type="body"/>
          </p:nvPr>
        </p:nvSpPr>
        <p:spPr>
          <a:xfrm>
            <a:off x="311700" y="1152475"/>
            <a:ext cx="8520600" cy="23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Write 1 </a:t>
            </a:r>
            <a:r>
              <a:rPr b="1" lang="zh-CN"/>
              <a:t>simple sentence</a:t>
            </a:r>
            <a:r>
              <a:rPr lang="zh-CN"/>
              <a:t> (independent clause)</a:t>
            </a:r>
            <a:endParaRPr/>
          </a:p>
          <a:p>
            <a:pPr indent="0" lvl="0" marL="0" rtl="0" algn="l">
              <a:lnSpc>
                <a:spcPct val="115000"/>
              </a:lnSpc>
              <a:spcBef>
                <a:spcPts val="1600"/>
              </a:spcBef>
              <a:spcAft>
                <a:spcPts val="0"/>
              </a:spcAft>
              <a:buSzPts val="1800"/>
              <a:buNone/>
            </a:pPr>
            <a:r>
              <a:rPr lang="zh-CN"/>
              <a:t>Write 1 </a:t>
            </a:r>
            <a:r>
              <a:rPr b="1" lang="zh-CN"/>
              <a:t>compound sentence</a:t>
            </a:r>
            <a:r>
              <a:rPr lang="zh-CN"/>
              <a:t> (two independent clauses + FANBOY) </a:t>
            </a:r>
            <a:endParaRPr/>
          </a:p>
          <a:p>
            <a:pPr indent="0" lvl="0" marL="0" rtl="0" algn="l">
              <a:lnSpc>
                <a:spcPct val="115000"/>
              </a:lnSpc>
              <a:spcBef>
                <a:spcPts val="1600"/>
              </a:spcBef>
              <a:spcAft>
                <a:spcPts val="0"/>
              </a:spcAft>
              <a:buSzPts val="1800"/>
              <a:buNone/>
            </a:pPr>
            <a:r>
              <a:rPr lang="zh-CN"/>
              <a:t>Write 1 </a:t>
            </a:r>
            <a:r>
              <a:rPr b="1" lang="zh-CN"/>
              <a:t>complex sentence</a:t>
            </a:r>
            <a:r>
              <a:rPr lang="zh-CN"/>
              <a:t> (Independent clauses + dependent clause)</a:t>
            </a:r>
            <a:endParaRPr/>
          </a:p>
          <a:p>
            <a:pPr indent="0" lvl="0" marL="0" rtl="0" algn="l">
              <a:lnSpc>
                <a:spcPct val="115000"/>
              </a:lnSpc>
              <a:spcBef>
                <a:spcPts val="1600"/>
              </a:spcBef>
              <a:spcAft>
                <a:spcPts val="1600"/>
              </a:spcAft>
              <a:buSzPts val="1800"/>
              <a:buNone/>
            </a:pPr>
            <a:r>
              <a:rPr lang="zh-CN"/>
              <a:t>Write 1 </a:t>
            </a:r>
            <a:r>
              <a:rPr b="1" lang="zh-CN"/>
              <a:t>complex/compound sentence</a:t>
            </a:r>
            <a:r>
              <a:rPr lang="zh-CN"/>
              <a:t> ( 2 independent clauses + at least one dependent clause)</a:t>
            </a:r>
            <a:endParaRPr/>
          </a:p>
        </p:txBody>
      </p:sp>
      <p:pic>
        <p:nvPicPr>
          <p:cNvPr id="5327" name="Google Shape;5327;p736"/>
          <p:cNvPicPr preferRelativeResize="0"/>
          <p:nvPr/>
        </p:nvPicPr>
        <p:blipFill rotWithShape="1">
          <a:blip r:embed="rId3">
            <a:alphaModFix/>
          </a:blip>
          <a:srcRect b="0" l="0" r="0" t="0"/>
          <a:stretch/>
        </p:blipFill>
        <p:spPr>
          <a:xfrm>
            <a:off x="2409975" y="210075"/>
            <a:ext cx="1679000" cy="942400"/>
          </a:xfrm>
          <a:prstGeom prst="rect">
            <a:avLst/>
          </a:prstGeom>
          <a:noFill/>
          <a:ln>
            <a:noFill/>
          </a:ln>
        </p:spPr>
      </p:pic>
      <p:pic>
        <p:nvPicPr>
          <p:cNvPr descr="Cat" id="5328" name="Google Shape;5328;p736"/>
          <p:cNvPicPr preferRelativeResize="0"/>
          <p:nvPr/>
        </p:nvPicPr>
        <p:blipFill rotWithShape="1">
          <a:blip r:embed="rId4">
            <a:alphaModFix/>
          </a:blip>
          <a:srcRect b="0" l="0" r="0" t="0"/>
          <a:stretch/>
        </p:blipFill>
        <p:spPr>
          <a:xfrm>
            <a:off x="5378754" y="445023"/>
            <a:ext cx="1294048" cy="894527"/>
          </a:xfrm>
          <a:prstGeom prst="rect">
            <a:avLst/>
          </a:prstGeom>
          <a:noFill/>
          <a:ln>
            <a:noFill/>
          </a:ln>
        </p:spPr>
      </p:pic>
      <p:pic>
        <p:nvPicPr>
          <p:cNvPr descr="Strawberry ice cream cone" id="5329" name="Google Shape;5329;p736"/>
          <p:cNvPicPr preferRelativeResize="0"/>
          <p:nvPr/>
        </p:nvPicPr>
        <p:blipFill rotWithShape="1">
          <a:blip r:embed="rId5">
            <a:alphaModFix/>
          </a:blip>
          <a:srcRect b="0" l="0" r="0" t="0"/>
          <a:stretch/>
        </p:blipFill>
        <p:spPr>
          <a:xfrm>
            <a:off x="8204617" y="52042"/>
            <a:ext cx="903575" cy="1358671"/>
          </a:xfrm>
          <a:prstGeom prst="rect">
            <a:avLst/>
          </a:prstGeom>
          <a:noFill/>
          <a:ln>
            <a:noFill/>
          </a:ln>
        </p:spPr>
      </p:pic>
      <p:pic>
        <p:nvPicPr>
          <p:cNvPr descr="Kite, Autumn, Wind, Colorful," id="5330" name="Google Shape;5330;p736"/>
          <p:cNvPicPr preferRelativeResize="0"/>
          <p:nvPr/>
        </p:nvPicPr>
        <p:blipFill rotWithShape="1">
          <a:blip r:embed="rId6">
            <a:alphaModFix/>
          </a:blip>
          <a:srcRect b="0" l="0" r="0" t="0"/>
          <a:stretch/>
        </p:blipFill>
        <p:spPr>
          <a:xfrm>
            <a:off x="6767130" y="44263"/>
            <a:ext cx="957500" cy="1274026"/>
          </a:xfrm>
          <a:prstGeom prst="rect">
            <a:avLst/>
          </a:prstGeom>
          <a:noFill/>
          <a:ln>
            <a:noFill/>
          </a:ln>
        </p:spPr>
      </p:pic>
      <p:pic>
        <p:nvPicPr>
          <p:cNvPr descr="File:2009-03-20 Red car NB on" id="5331" name="Google Shape;5331;p736"/>
          <p:cNvPicPr preferRelativeResize="0"/>
          <p:nvPr/>
        </p:nvPicPr>
        <p:blipFill rotWithShape="1">
          <a:blip r:embed="rId7">
            <a:alphaModFix/>
          </a:blip>
          <a:srcRect b="0" l="0" r="0" t="0"/>
          <a:stretch/>
        </p:blipFill>
        <p:spPr>
          <a:xfrm>
            <a:off x="225934" y="3582023"/>
            <a:ext cx="1590226" cy="1059997"/>
          </a:xfrm>
          <a:prstGeom prst="rect">
            <a:avLst/>
          </a:prstGeom>
          <a:noFill/>
          <a:ln>
            <a:noFill/>
          </a:ln>
        </p:spPr>
      </p:pic>
      <p:pic>
        <p:nvPicPr>
          <p:cNvPr descr="Cwby Hat By Sweetbananadreams" id="5332" name="Google Shape;5332;p736"/>
          <p:cNvPicPr preferRelativeResize="0"/>
          <p:nvPr/>
        </p:nvPicPr>
        <p:blipFill rotWithShape="1">
          <a:blip r:embed="rId8">
            <a:alphaModFix/>
          </a:blip>
          <a:srcRect b="0" l="0" r="0" t="0"/>
          <a:stretch/>
        </p:blipFill>
        <p:spPr>
          <a:xfrm>
            <a:off x="6213500" y="3147400"/>
            <a:ext cx="1249925" cy="984325"/>
          </a:xfrm>
          <a:prstGeom prst="rect">
            <a:avLst/>
          </a:prstGeom>
          <a:noFill/>
          <a:ln>
            <a:noFill/>
          </a:ln>
        </p:spPr>
      </p:pic>
      <p:pic>
        <p:nvPicPr>
          <p:cNvPr descr="Treasure Chest | by Alan" id="5333" name="Google Shape;5333;p736"/>
          <p:cNvPicPr preferRelativeResize="0"/>
          <p:nvPr/>
        </p:nvPicPr>
        <p:blipFill rotWithShape="1">
          <a:blip r:embed="rId9">
            <a:alphaModFix/>
          </a:blip>
          <a:srcRect b="0" l="0" r="0" t="0"/>
          <a:stretch/>
        </p:blipFill>
        <p:spPr>
          <a:xfrm>
            <a:off x="7878630" y="3762241"/>
            <a:ext cx="1032820" cy="1060000"/>
          </a:xfrm>
          <a:prstGeom prst="rect">
            <a:avLst/>
          </a:prstGeom>
          <a:noFill/>
          <a:ln>
            <a:noFill/>
          </a:ln>
        </p:spPr>
      </p:pic>
      <p:pic>
        <p:nvPicPr>
          <p:cNvPr descr="Tent, Camping, Outdoor" id="5334" name="Google Shape;5334;p736"/>
          <p:cNvPicPr preferRelativeResize="0"/>
          <p:nvPr/>
        </p:nvPicPr>
        <p:blipFill rotWithShape="1">
          <a:blip r:embed="rId10">
            <a:alphaModFix/>
          </a:blip>
          <a:srcRect b="0" l="0" r="0" t="0"/>
          <a:stretch/>
        </p:blipFill>
        <p:spPr>
          <a:xfrm>
            <a:off x="3520075" y="3762250"/>
            <a:ext cx="2548050" cy="1274025"/>
          </a:xfrm>
          <a:prstGeom prst="rect">
            <a:avLst/>
          </a:prstGeom>
          <a:noFill/>
          <a:ln>
            <a:noFill/>
          </a:ln>
        </p:spPr>
      </p:pic>
      <p:pic>
        <p:nvPicPr>
          <p:cNvPr descr="File:JetBlue Airplane In" id="5335" name="Google Shape;5335;p736"/>
          <p:cNvPicPr preferRelativeResize="0"/>
          <p:nvPr/>
        </p:nvPicPr>
        <p:blipFill rotWithShape="1">
          <a:blip r:embed="rId11">
            <a:alphaModFix/>
          </a:blip>
          <a:srcRect b="0" l="0" r="0" t="0"/>
          <a:stretch/>
        </p:blipFill>
        <p:spPr>
          <a:xfrm>
            <a:off x="1915882" y="3645233"/>
            <a:ext cx="1698342" cy="942400"/>
          </a:xfrm>
          <a:prstGeom prst="rect">
            <a:avLst/>
          </a:prstGeom>
          <a:noFill/>
          <a:ln>
            <a:noFill/>
          </a:ln>
        </p:spPr>
      </p:pic>
      <p:pic>
        <p:nvPicPr>
          <p:cNvPr descr="Painted Indian Glassy Fish.jpg. &amp;quot;" id="5336" name="Google Shape;5336;p736"/>
          <p:cNvPicPr preferRelativeResize="0"/>
          <p:nvPr/>
        </p:nvPicPr>
        <p:blipFill rotWithShape="1">
          <a:blip r:embed="rId12">
            <a:alphaModFix/>
          </a:blip>
          <a:srcRect b="0" l="0" r="0" t="0"/>
          <a:stretch/>
        </p:blipFill>
        <p:spPr>
          <a:xfrm>
            <a:off x="4941934" y="3465537"/>
            <a:ext cx="1249923" cy="679659"/>
          </a:xfrm>
          <a:prstGeom prst="rect">
            <a:avLst/>
          </a:prstGeom>
          <a:noFill/>
          <a:ln>
            <a:noFill/>
          </a:ln>
        </p:spPr>
      </p:pic>
      <p:pic>
        <p:nvPicPr>
          <p:cNvPr descr="File:Sun01.jpg" id="5337" name="Google Shape;5337;p736"/>
          <p:cNvPicPr preferRelativeResize="0"/>
          <p:nvPr/>
        </p:nvPicPr>
        <p:blipFill rotWithShape="1">
          <a:blip r:embed="rId13">
            <a:alphaModFix/>
          </a:blip>
          <a:srcRect b="0" l="0" r="0" t="0"/>
          <a:stretch/>
        </p:blipFill>
        <p:spPr>
          <a:xfrm>
            <a:off x="4539079" y="142325"/>
            <a:ext cx="625025" cy="6370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1" name="Shape 5341"/>
        <p:cNvGrpSpPr/>
        <p:nvPr/>
      </p:nvGrpSpPr>
      <p:grpSpPr>
        <a:xfrm>
          <a:off x="0" y="0"/>
          <a:ext cx="0" cy="0"/>
          <a:chOff x="0" y="0"/>
          <a:chExt cx="0" cy="0"/>
        </a:xfrm>
      </p:grpSpPr>
      <p:pic>
        <p:nvPicPr>
          <p:cNvPr id="5342" name="Google Shape;5342;p737"/>
          <p:cNvPicPr preferRelativeResize="0"/>
          <p:nvPr/>
        </p:nvPicPr>
        <p:blipFill rotWithShape="1">
          <a:blip r:embed="rId3">
            <a:alphaModFix/>
          </a:blip>
          <a:srcRect b="0" l="0" r="0" t="0"/>
          <a:stretch/>
        </p:blipFill>
        <p:spPr>
          <a:xfrm>
            <a:off x="0" y="1371583"/>
            <a:ext cx="6122183" cy="3607589"/>
          </a:xfrm>
          <a:prstGeom prst="rect">
            <a:avLst/>
          </a:prstGeom>
          <a:noFill/>
          <a:ln>
            <a:noFill/>
          </a:ln>
        </p:spPr>
      </p:pic>
      <p:sp>
        <p:nvSpPr>
          <p:cNvPr id="5343" name="Google Shape;5343;p737"/>
          <p:cNvSpPr txBox="1"/>
          <p:nvPr>
            <p:ph type="title"/>
          </p:nvPr>
        </p:nvSpPr>
        <p:spPr>
          <a:xfrm>
            <a:off x="227956" y="4102383"/>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0" lang="zh-CN" sz="3700" u="none" cap="none" strike="noStrike">
                <a:solidFill>
                  <a:srgbClr val="FF0000"/>
                </a:solidFill>
                <a:latin typeface="Arial"/>
                <a:ea typeface="Arial"/>
                <a:cs typeface="Arial"/>
                <a:sym typeface="Arial"/>
              </a:rPr>
              <a:t>Human Body Systems</a:t>
            </a:r>
            <a:endParaRPr b="1" i="0" sz="3700" u="none" cap="none" strike="noStrike">
              <a:solidFill>
                <a:srgbClr val="FF0000"/>
              </a:solidFill>
              <a:latin typeface="Arial"/>
              <a:ea typeface="Arial"/>
              <a:cs typeface="Arial"/>
              <a:sym typeface="Arial"/>
            </a:endParaRPr>
          </a:p>
        </p:txBody>
      </p:sp>
      <p:sp>
        <p:nvSpPr>
          <p:cNvPr id="5344" name="Google Shape;5344;p737"/>
          <p:cNvSpPr txBox="1"/>
          <p:nvPr>
            <p:ph idx="1" type="body"/>
          </p:nvPr>
        </p:nvSpPr>
        <p:spPr>
          <a:xfrm>
            <a:off x="2530463" y="1006071"/>
            <a:ext cx="5980500" cy="1851300"/>
          </a:xfrm>
          <a:prstGeom prst="rect">
            <a:avLst/>
          </a:prstGeom>
          <a:noFill/>
          <a:ln>
            <a:noFill/>
          </a:ln>
        </p:spPr>
        <p:txBody>
          <a:bodyPr anchorCtr="0" anchor="ctr" bIns="31425" lIns="31425" spcFirstLastPara="1" rIns="31425" wrap="square" tIns="31425">
            <a:noAutofit/>
          </a:bodyPr>
          <a:lstStyle/>
          <a:p>
            <a:pPr indent="0" lvl="0" marL="0" marR="0" rtl="0" algn="l">
              <a:lnSpc>
                <a:spcPct val="108125"/>
              </a:lnSpc>
              <a:spcBef>
                <a:spcPts val="0"/>
              </a:spcBef>
              <a:spcAft>
                <a:spcPts val="0"/>
              </a:spcAft>
              <a:buClr>
                <a:srgbClr val="000000"/>
              </a:buClr>
              <a:buSzPts val="1800"/>
              <a:buFont typeface="Arial"/>
              <a:buNone/>
            </a:pPr>
            <a:r>
              <a:rPr b="1" i="0" lang="zh-CN" sz="1800" u="none" cap="none" strike="noStrike">
                <a:solidFill>
                  <a:srgbClr val="FF0000"/>
                </a:solidFill>
                <a:latin typeface="Arial"/>
                <a:ea typeface="Arial"/>
                <a:cs typeface="Arial"/>
                <a:sym typeface="Arial"/>
              </a:rPr>
              <a:t>This slide presentation is meant to help you study the major systems of the human body. </a:t>
            </a:r>
            <a:endParaRPr b="1" i="0" sz="1800" u="none" cap="none" strike="noStrike">
              <a:solidFill>
                <a:srgbClr val="FF0000"/>
              </a:solidFill>
              <a:latin typeface="Arial"/>
              <a:ea typeface="Arial"/>
              <a:cs typeface="Arial"/>
              <a:sym typeface="Arial"/>
            </a:endParaRPr>
          </a:p>
          <a:p>
            <a:pPr indent="0" lvl="0" marL="0" marR="0" rtl="0" algn="l">
              <a:lnSpc>
                <a:spcPct val="106944"/>
              </a:lnSpc>
              <a:spcBef>
                <a:spcPts val="100"/>
              </a:spcBef>
              <a:spcAft>
                <a:spcPts val="0"/>
              </a:spcAft>
              <a:buClr>
                <a:srgbClr val="000000"/>
              </a:buClr>
              <a:buSzPts val="800"/>
              <a:buFont typeface="Arial"/>
              <a:buNone/>
            </a:pPr>
            <a:r>
              <a:t/>
            </a:r>
            <a:endParaRPr b="1" i="0" sz="800" u="none" cap="none" strike="noStrike">
              <a:solidFill>
                <a:srgbClr val="FF0000"/>
              </a:solidFill>
              <a:latin typeface="Arial"/>
              <a:ea typeface="Arial"/>
              <a:cs typeface="Arial"/>
              <a:sym typeface="Arial"/>
            </a:endParaRPr>
          </a:p>
          <a:p>
            <a:pPr indent="0" lvl="0" marL="0" marR="0" rtl="0" algn="l">
              <a:lnSpc>
                <a:spcPct val="108125"/>
              </a:lnSpc>
              <a:spcBef>
                <a:spcPts val="300"/>
              </a:spcBef>
              <a:spcAft>
                <a:spcPts val="0"/>
              </a:spcAft>
              <a:buClr>
                <a:srgbClr val="000000"/>
              </a:buClr>
              <a:buSzPts val="1800"/>
              <a:buFont typeface="Arial"/>
              <a:buNone/>
            </a:pPr>
            <a:r>
              <a:rPr b="1" i="0" lang="zh-CN" sz="1800" u="none" cap="none" strike="noStrike">
                <a:solidFill>
                  <a:srgbClr val="FF0000"/>
                </a:solidFill>
                <a:latin typeface="Arial"/>
                <a:ea typeface="Arial"/>
                <a:cs typeface="Arial"/>
                <a:sym typeface="Arial"/>
              </a:rPr>
              <a:t>Use it as an introduction or as a review. Follow the instructions as you move along to explore and learn. You can go through the entire program slide by slide, or you skip to focus on any one system.</a:t>
            </a:r>
            <a:endParaRPr b="1" i="0" sz="1800" u="none" cap="none" strike="noStrike">
              <a:solidFill>
                <a:srgbClr val="FF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8" name="Shape 5348"/>
        <p:cNvGrpSpPr/>
        <p:nvPr/>
      </p:nvGrpSpPr>
      <p:grpSpPr>
        <a:xfrm>
          <a:off x="0" y="0"/>
          <a:ext cx="0" cy="0"/>
          <a:chOff x="0" y="0"/>
          <a:chExt cx="0" cy="0"/>
        </a:xfrm>
      </p:grpSpPr>
      <p:sp>
        <p:nvSpPr>
          <p:cNvPr id="5349" name="Google Shape;5349;p738"/>
          <p:cNvSpPr txBox="1"/>
          <p:nvPr>
            <p:ph type="title"/>
          </p:nvPr>
        </p:nvSpPr>
        <p:spPr>
          <a:xfrm>
            <a:off x="320670" y="1291815"/>
            <a:ext cx="3161100" cy="3182700"/>
          </a:xfrm>
          <a:prstGeom prst="rect">
            <a:avLst/>
          </a:prstGeom>
          <a:noFill/>
          <a:ln>
            <a:noFill/>
          </a:ln>
        </p:spPr>
        <p:txBody>
          <a:bodyPr anchorCtr="0" anchor="ctr" bIns="31425" lIns="31425" spcFirstLastPara="1" rIns="31425" wrap="square" tIns="31425">
            <a:noAutofit/>
          </a:bodyPr>
          <a:lstStyle/>
          <a:p>
            <a:pPr indent="0" lvl="0" marL="0" marR="0" rtl="0" algn="ctr">
              <a:lnSpc>
                <a:spcPct val="119921"/>
              </a:lnSpc>
              <a:spcBef>
                <a:spcPts val="0"/>
              </a:spcBef>
              <a:spcAft>
                <a:spcPts val="0"/>
              </a:spcAft>
              <a:buClr>
                <a:srgbClr val="000000"/>
              </a:buClr>
              <a:buSzPts val="2900"/>
              <a:buFont typeface="Arial"/>
              <a:buNone/>
            </a:pPr>
            <a:r>
              <a:rPr b="1" i="0" lang="zh-CN" sz="2900" u="none" cap="none" strike="noStrike">
                <a:solidFill>
                  <a:srgbClr val="FF0000"/>
                </a:solidFill>
                <a:latin typeface="Arial"/>
                <a:ea typeface="Arial"/>
                <a:cs typeface="Arial"/>
                <a:sym typeface="Arial"/>
              </a:rPr>
              <a:t>Can you identify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&amp;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label the 3 levels of organization shown here?</a:t>
            </a:r>
            <a:endParaRPr b="1" i="0" sz="2900" u="none" cap="none" strike="noStrike">
              <a:solidFill>
                <a:srgbClr val="FF0000"/>
              </a:solidFill>
              <a:latin typeface="Arial"/>
              <a:ea typeface="Arial"/>
              <a:cs typeface="Arial"/>
              <a:sym typeface="Arial"/>
            </a:endParaRPr>
          </a:p>
        </p:txBody>
      </p:sp>
      <p:pic>
        <p:nvPicPr>
          <p:cNvPr id="5350" name="Google Shape;5350;p738"/>
          <p:cNvPicPr preferRelativeResize="0"/>
          <p:nvPr/>
        </p:nvPicPr>
        <p:blipFill rotWithShape="1">
          <a:blip r:embed="rId3">
            <a:alphaModFix/>
          </a:blip>
          <a:srcRect b="0" l="0" r="0" t="0"/>
          <a:stretch/>
        </p:blipFill>
        <p:spPr>
          <a:xfrm>
            <a:off x="4544408" y="498149"/>
            <a:ext cx="3800470" cy="4457683"/>
          </a:xfrm>
          <a:prstGeom prst="rect">
            <a:avLst/>
          </a:prstGeom>
          <a:noFill/>
          <a:ln>
            <a:noFill/>
          </a:ln>
        </p:spPr>
      </p:pic>
      <p:pic>
        <p:nvPicPr>
          <p:cNvPr id="5351" name="Google Shape;5351;p738"/>
          <p:cNvPicPr preferRelativeResize="0"/>
          <p:nvPr/>
        </p:nvPicPr>
        <p:blipFill rotWithShape="1">
          <a:blip r:embed="rId4">
            <a:alphaModFix/>
          </a:blip>
          <a:srcRect b="0" l="0" r="0" t="0"/>
          <a:stretch/>
        </p:blipFill>
        <p:spPr>
          <a:xfrm>
            <a:off x="3343275" y="1350169"/>
            <a:ext cx="635782" cy="271451"/>
          </a:xfrm>
          <a:prstGeom prst="rect">
            <a:avLst/>
          </a:prstGeom>
          <a:noFill/>
          <a:ln>
            <a:noFill/>
          </a:ln>
        </p:spPr>
      </p:pic>
      <p:pic>
        <p:nvPicPr>
          <p:cNvPr id="5352" name="Google Shape;5352;p738"/>
          <p:cNvPicPr preferRelativeResize="0"/>
          <p:nvPr/>
        </p:nvPicPr>
        <p:blipFill rotWithShape="1">
          <a:blip r:embed="rId5">
            <a:alphaModFix/>
          </a:blip>
          <a:srcRect b="0" l="0" r="0" t="0"/>
          <a:stretch/>
        </p:blipFill>
        <p:spPr>
          <a:xfrm>
            <a:off x="3200400" y="2171694"/>
            <a:ext cx="571489" cy="114294"/>
          </a:xfrm>
          <a:prstGeom prst="rect">
            <a:avLst/>
          </a:prstGeom>
          <a:noFill/>
          <a:ln>
            <a:noFill/>
          </a:ln>
        </p:spPr>
      </p:pic>
      <p:pic>
        <p:nvPicPr>
          <p:cNvPr id="5353" name="Google Shape;5353;p738"/>
          <p:cNvPicPr preferRelativeResize="0"/>
          <p:nvPr/>
        </p:nvPicPr>
        <p:blipFill rotWithShape="1">
          <a:blip r:embed="rId6">
            <a:alphaModFix/>
          </a:blip>
          <a:srcRect b="0" l="0" r="0" t="0"/>
          <a:stretch/>
        </p:blipFill>
        <p:spPr>
          <a:xfrm>
            <a:off x="3419460" y="3121807"/>
            <a:ext cx="750094" cy="321469"/>
          </a:xfrm>
          <a:prstGeom prst="rect">
            <a:avLst/>
          </a:prstGeom>
          <a:noFill/>
          <a:ln>
            <a:noFill/>
          </a:ln>
        </p:spPr>
      </p:pic>
      <p:sp>
        <p:nvSpPr>
          <p:cNvPr id="5354" name="Google Shape;5354;p738"/>
          <p:cNvSpPr txBox="1"/>
          <p:nvPr/>
        </p:nvSpPr>
        <p:spPr>
          <a:xfrm>
            <a:off x="473063" y="491721"/>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1" lang="zh-CN" sz="3700" u="none" cap="none" strike="noStrike">
                <a:solidFill>
                  <a:srgbClr val="FF0000"/>
                </a:solidFill>
                <a:latin typeface="Arial"/>
                <a:ea typeface="Arial"/>
                <a:cs typeface="Arial"/>
                <a:sym typeface="Arial"/>
              </a:rPr>
              <a:t>Well, at least your body is!</a:t>
            </a:r>
            <a:endParaRPr b="1" i="1" sz="3700" u="none" cap="none" strike="noStrike">
              <a:solidFill>
                <a:srgbClr val="FF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8" name="Shape 5358"/>
        <p:cNvGrpSpPr/>
        <p:nvPr/>
      </p:nvGrpSpPr>
      <p:grpSpPr>
        <a:xfrm>
          <a:off x="0" y="0"/>
          <a:ext cx="0" cy="0"/>
          <a:chOff x="0" y="0"/>
          <a:chExt cx="0" cy="0"/>
        </a:xfrm>
      </p:grpSpPr>
      <p:sp>
        <p:nvSpPr>
          <p:cNvPr id="5359" name="Google Shape;5359;p739"/>
          <p:cNvSpPr txBox="1"/>
          <p:nvPr>
            <p:ph type="title"/>
          </p:nvPr>
        </p:nvSpPr>
        <p:spPr>
          <a:xfrm>
            <a:off x="901118" y="381915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19886"/>
              </a:lnSpc>
              <a:spcBef>
                <a:spcPts val="0"/>
              </a:spcBef>
              <a:spcAft>
                <a:spcPts val="0"/>
              </a:spcAft>
              <a:buClr>
                <a:srgbClr val="000000"/>
              </a:buClr>
              <a:buSzPts val="4000"/>
              <a:buFont typeface="Arial"/>
              <a:buNone/>
            </a:pPr>
            <a:r>
              <a:rPr b="1" i="0" lang="zh-CN" sz="4000" u="none" cap="none" strike="noStrike">
                <a:solidFill>
                  <a:srgbClr val="FF0000"/>
                </a:solidFill>
                <a:latin typeface="Arial"/>
                <a:ea typeface="Arial"/>
                <a:cs typeface="Arial"/>
                <a:sym typeface="Arial"/>
              </a:rPr>
              <a:t>Cardiac Muscle</a:t>
            </a:r>
            <a:endParaRPr b="1" i="0" sz="4000" u="none" cap="none" strike="noStrike">
              <a:solidFill>
                <a:srgbClr val="FF0000"/>
              </a:solidFill>
              <a:latin typeface="Arial"/>
              <a:ea typeface="Arial"/>
              <a:cs typeface="Arial"/>
              <a:sym typeface="Arial"/>
            </a:endParaRPr>
          </a:p>
        </p:txBody>
      </p:sp>
      <p:pic>
        <p:nvPicPr>
          <p:cNvPr id="5360" name="Google Shape;5360;p739"/>
          <p:cNvPicPr preferRelativeResize="0"/>
          <p:nvPr/>
        </p:nvPicPr>
        <p:blipFill rotWithShape="1">
          <a:blip r:embed="rId3">
            <a:alphaModFix/>
          </a:blip>
          <a:srcRect b="0" l="0" r="0" t="0"/>
          <a:stretch/>
        </p:blipFill>
        <p:spPr>
          <a:xfrm>
            <a:off x="1143000" y="971544"/>
            <a:ext cx="1943089" cy="1821656"/>
          </a:xfrm>
          <a:prstGeom prst="rect">
            <a:avLst/>
          </a:prstGeom>
          <a:noFill/>
          <a:ln>
            <a:noFill/>
          </a:ln>
        </p:spPr>
      </p:pic>
      <p:sp>
        <p:nvSpPr>
          <p:cNvPr id="5361" name="Google Shape;5361;p739"/>
          <p:cNvSpPr txBox="1"/>
          <p:nvPr>
            <p:ph idx="1" type="body"/>
          </p:nvPr>
        </p:nvSpPr>
        <p:spPr>
          <a:xfrm>
            <a:off x="549270" y="2988461"/>
            <a:ext cx="8114100" cy="1623000"/>
          </a:xfrm>
          <a:prstGeom prst="rect">
            <a:avLst/>
          </a:prstGeom>
          <a:noFill/>
          <a:ln>
            <a:noFill/>
          </a:ln>
        </p:spPr>
        <p:txBody>
          <a:bodyPr anchorCtr="0" anchor="t" bIns="31425" lIns="31425" spcFirstLastPara="1" rIns="31425" wrap="square" tIns="31425">
            <a:noAutofit/>
          </a:bodyPr>
          <a:lstStyle/>
          <a:p>
            <a:pPr indent="0" lvl="0" marL="0" marR="0" rtl="0" algn="l">
              <a:lnSpc>
                <a:spcPct val="120089"/>
              </a:lnSpc>
              <a:spcBef>
                <a:spcPts val="0"/>
              </a:spcBef>
              <a:spcAft>
                <a:spcPts val="0"/>
              </a:spcAft>
              <a:buClr>
                <a:srgbClr val="000000"/>
              </a:buClr>
              <a:buSzPts val="2600"/>
              <a:buFont typeface="Arial"/>
              <a:buNone/>
            </a:pPr>
            <a:r>
              <a:rPr b="0" i="0" lang="zh-CN" sz="2600" u="none" cap="none" strike="noStrike">
                <a:solidFill>
                  <a:srgbClr val="FF0000"/>
                </a:solidFill>
                <a:latin typeface="Arial"/>
                <a:ea typeface="Arial"/>
                <a:cs typeface="Arial"/>
                <a:sym typeface="Arial"/>
              </a:rPr>
              <a:t>Cardiac muscles are involuntary muscles found only in the heart. Cardiac muscles do not get tired. </a:t>
            </a:r>
            <a:endParaRPr b="0" i="0" sz="2600" u="none" cap="none" strike="noStrike">
              <a:solidFill>
                <a:srgbClr val="FF0000"/>
              </a:solidFill>
              <a:latin typeface="Arial"/>
              <a:ea typeface="Arial"/>
              <a:cs typeface="Arial"/>
              <a:sym typeface="Arial"/>
            </a:endParaRPr>
          </a:p>
        </p:txBody>
      </p:sp>
      <p:pic>
        <p:nvPicPr>
          <p:cNvPr id="5362" name="Google Shape;5362;p739"/>
          <p:cNvPicPr preferRelativeResize="0"/>
          <p:nvPr/>
        </p:nvPicPr>
        <p:blipFill rotWithShape="1">
          <a:blip r:embed="rId4">
            <a:alphaModFix/>
          </a:blip>
          <a:srcRect b="0" l="0" r="0" t="0"/>
          <a:stretch/>
        </p:blipFill>
        <p:spPr>
          <a:xfrm>
            <a:off x="5410193" y="1028700"/>
            <a:ext cx="1828794" cy="1828794"/>
          </a:xfrm>
          <a:prstGeom prst="rect">
            <a:avLst/>
          </a:prstGeom>
          <a:noFill/>
          <a:ln>
            <a:noFill/>
          </a:ln>
        </p:spPr>
      </p:pic>
      <p:pic>
        <p:nvPicPr>
          <p:cNvPr id="5363" name="Google Shape;5363;p739"/>
          <p:cNvPicPr preferRelativeResize="0"/>
          <p:nvPr/>
        </p:nvPicPr>
        <p:blipFill rotWithShape="1">
          <a:blip r:embed="rId5">
            <a:alphaModFix/>
          </a:blip>
          <a:srcRect b="0" l="0" r="0" t="0"/>
          <a:stretch/>
        </p:blipFill>
        <p:spPr>
          <a:xfrm>
            <a:off x="3352793" y="4000489"/>
            <a:ext cx="1028700" cy="771525"/>
          </a:xfrm>
          <a:prstGeom prst="rect">
            <a:avLst/>
          </a:prstGeom>
          <a:noFill/>
          <a:ln>
            <a:noFill/>
          </a:ln>
        </p:spPr>
      </p:pic>
      <p:sp>
        <p:nvSpPr>
          <p:cNvPr id="5364" name="Google Shape;5364;p739"/>
          <p:cNvSpPr txBox="1"/>
          <p:nvPr/>
        </p:nvSpPr>
        <p:spPr>
          <a:xfrm>
            <a:off x="5045063" y="4206465"/>
            <a:ext cx="3694500" cy="325200"/>
          </a:xfrm>
          <a:prstGeom prst="rect">
            <a:avLst/>
          </a:prstGeom>
          <a:noFill/>
          <a:ln>
            <a:noFill/>
          </a:ln>
        </p:spPr>
        <p:txBody>
          <a:bodyPr anchorCtr="0" anchor="t" bIns="31425" lIns="31425" spcFirstLastPara="1" rIns="31425" wrap="square" tIns="31425">
            <a:noAutofit/>
          </a:bodyPr>
          <a:lstStyle/>
          <a:p>
            <a:pPr indent="0" lvl="0" marL="0" marR="0" rtl="0" algn="l">
              <a:lnSpc>
                <a:spcPct val="119791"/>
              </a:lnSpc>
              <a:spcBef>
                <a:spcPts val="0"/>
              </a:spcBef>
              <a:spcAft>
                <a:spcPts val="0"/>
              </a:spcAft>
              <a:buClr>
                <a:srgbClr val="000000"/>
              </a:buClr>
              <a:buSzPts val="2200"/>
              <a:buFont typeface="Arial"/>
              <a:buNone/>
            </a:pPr>
            <a:r>
              <a:rPr b="0" i="0" lang="zh-CN" sz="2200" u="none" cap="none" strike="noStrike">
                <a:solidFill>
                  <a:srgbClr val="FF0000"/>
                </a:solidFill>
                <a:latin typeface="Arial"/>
                <a:ea typeface="Arial"/>
                <a:cs typeface="Arial"/>
                <a:sym typeface="Arial"/>
              </a:rPr>
              <a:t>A Cardiac Muscle Cell</a:t>
            </a:r>
            <a:endParaRPr b="0" i="0" sz="2200" u="none" cap="none" strike="noStrike">
              <a:solidFill>
                <a:srgbClr val="FF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8" name="Shape 5368"/>
        <p:cNvGrpSpPr/>
        <p:nvPr/>
      </p:nvGrpSpPr>
      <p:grpSpPr>
        <a:xfrm>
          <a:off x="0" y="0"/>
          <a:ext cx="0" cy="0"/>
          <a:chOff x="0" y="0"/>
          <a:chExt cx="0" cy="0"/>
        </a:xfrm>
      </p:grpSpPr>
      <p:sp>
        <p:nvSpPr>
          <p:cNvPr id="5369" name="Google Shape;5369;p74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“Revolution of 1800”</a:t>
            </a:r>
            <a:endParaRPr/>
          </a:p>
        </p:txBody>
      </p:sp>
      <p:sp>
        <p:nvSpPr>
          <p:cNvPr id="5370" name="Google Shape;5370;p740"/>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Significance</a:t>
            </a:r>
            <a:endParaRPr/>
          </a:p>
          <a:p>
            <a:pPr indent="-419100" lvl="1" marL="914400" rtl="0" algn="l">
              <a:lnSpc>
                <a:spcPct val="115000"/>
              </a:lnSpc>
              <a:spcBef>
                <a:spcPts val="0"/>
              </a:spcBef>
              <a:spcAft>
                <a:spcPts val="0"/>
              </a:spcAft>
              <a:buSzPts val="3000"/>
              <a:buChar char="○"/>
            </a:pPr>
            <a:r>
              <a:rPr lang="zh-CN"/>
              <a:t>Jefferson called it a “Revolution”</a:t>
            </a:r>
            <a:endParaRPr/>
          </a:p>
          <a:p>
            <a:pPr indent="-381000" lvl="2" marL="1371600" rtl="0" algn="l">
              <a:lnSpc>
                <a:spcPct val="115000"/>
              </a:lnSpc>
              <a:spcBef>
                <a:spcPts val="0"/>
              </a:spcBef>
              <a:spcAft>
                <a:spcPts val="0"/>
              </a:spcAft>
              <a:buSzPts val="2400"/>
              <a:buChar char="■"/>
            </a:pPr>
            <a:r>
              <a:rPr lang="zh-CN"/>
              <a:t>A return to the “Spirit of 76” and true republican government</a:t>
            </a:r>
            <a:endParaRPr/>
          </a:p>
          <a:p>
            <a:pPr indent="-419100" lvl="1" marL="914400" rtl="0" algn="l">
              <a:lnSpc>
                <a:spcPct val="115000"/>
              </a:lnSpc>
              <a:spcBef>
                <a:spcPts val="0"/>
              </a:spcBef>
              <a:spcAft>
                <a:spcPts val="0"/>
              </a:spcAft>
              <a:buSzPts val="3000"/>
              <a:buChar char="○"/>
            </a:pPr>
            <a:r>
              <a:rPr lang="zh-CN"/>
              <a:t>Revolutionary in that it was a peaceful transition of power from one party to the next</a:t>
            </a:r>
            <a:endParaRPr/>
          </a:p>
          <a:p>
            <a:pPr indent="-419100" lvl="1" marL="914400" rtl="0" algn="l">
              <a:lnSpc>
                <a:spcPct val="115000"/>
              </a:lnSpc>
              <a:spcBef>
                <a:spcPts val="0"/>
              </a:spcBef>
              <a:spcAft>
                <a:spcPts val="0"/>
              </a:spcAft>
              <a:buSzPts val="3000"/>
              <a:buChar char="○"/>
            </a:pPr>
            <a:r>
              <a:rPr lang="zh-CN"/>
              <a:t>John Adams is the last Federalist president</a:t>
            </a:r>
            <a:endParaRPr/>
          </a:p>
        </p:txBody>
      </p:sp>
      <p:pic>
        <p:nvPicPr>
          <p:cNvPr descr="The fourth episode in a very long series about the American presidential elections from 1788 to the present. I hope to have them done by Election Day 2016. This was one of the nastiest elections in American history, and so significant historians often call it &quot;The Revolution of 1800.&quot; After Jefferson's victory, never again would a Federalist become President.&#10;&#10;Feeling really dorky? Then click here:&#10;http://www.archives.gov/legislative/features/1800-election/1800-election.html&#10;&#10;All images and music in the public domain." id="5371" name="Google Shape;5371;p740" title="The American Presidential Election of 1800">
            <a:hlinkClick r:id="rId3"/>
          </p:cNvPr>
          <p:cNvPicPr preferRelativeResize="0"/>
          <p:nvPr/>
        </p:nvPicPr>
        <p:blipFill rotWithShape="1">
          <a:blip r:embed="rId4">
            <a:alphaModFix/>
          </a:blip>
          <a:srcRect b="0" l="0" r="0" t="0"/>
          <a:stretch/>
        </p:blipFill>
        <p:spPr>
          <a:xfrm>
            <a:off x="6140575" y="372506"/>
            <a:ext cx="2018794" cy="15141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5" name="Shape 5375"/>
        <p:cNvGrpSpPr/>
        <p:nvPr/>
      </p:nvGrpSpPr>
      <p:grpSpPr>
        <a:xfrm>
          <a:off x="0" y="0"/>
          <a:ext cx="0" cy="0"/>
          <a:chOff x="0" y="0"/>
          <a:chExt cx="0" cy="0"/>
        </a:xfrm>
      </p:grpSpPr>
      <p:sp>
        <p:nvSpPr>
          <p:cNvPr id="5376" name="Google Shape;5376;p741"/>
          <p:cNvSpPr txBox="1"/>
          <p:nvPr>
            <p:ph type="title"/>
          </p:nvPr>
        </p:nvSpPr>
        <p:spPr>
          <a:xfrm>
            <a:off x="311700" y="279375"/>
            <a:ext cx="8904098" cy="57496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John Marshall</a:t>
            </a:r>
            <a:endParaRPr/>
          </a:p>
        </p:txBody>
      </p:sp>
      <p:sp>
        <p:nvSpPr>
          <p:cNvPr id="5377" name="Google Shape;5377;p741"/>
          <p:cNvSpPr txBox="1"/>
          <p:nvPr>
            <p:ph idx="1" type="body"/>
          </p:nvPr>
        </p:nvSpPr>
        <p:spPr>
          <a:xfrm>
            <a:off x="311700" y="1101619"/>
            <a:ext cx="8520600" cy="23250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Most important Chief Justice in history</a:t>
            </a:r>
            <a:endParaRPr/>
          </a:p>
          <a:p>
            <a:pPr indent="0" lvl="0" marL="457200" rtl="0" algn="l">
              <a:lnSpc>
                <a:spcPct val="115000"/>
              </a:lnSpc>
              <a:spcBef>
                <a:spcPts val="1600"/>
              </a:spcBef>
              <a:spcAft>
                <a:spcPts val="0"/>
              </a:spcAft>
              <a:buSzPts val="3600"/>
              <a:buNone/>
            </a:pPr>
            <a:r>
              <a:rPr lang="zh-CN" sz="2400"/>
              <a:t>34 years </a:t>
            </a:r>
            <a:endParaRPr sz="2400"/>
          </a:p>
          <a:p>
            <a:pPr indent="0" lvl="0" marL="457200" rtl="0" algn="l">
              <a:lnSpc>
                <a:spcPct val="115000"/>
              </a:lnSpc>
              <a:spcBef>
                <a:spcPts val="1600"/>
              </a:spcBef>
              <a:spcAft>
                <a:spcPts val="0"/>
              </a:spcAft>
              <a:buSzPts val="3600"/>
              <a:buNone/>
            </a:pPr>
            <a:r>
              <a:rPr lang="zh-CN" sz="2400"/>
              <a:t>on </a:t>
            </a:r>
            <a:endParaRPr sz="2400"/>
          </a:p>
          <a:p>
            <a:pPr indent="0" lvl="0" marL="457200" rtl="0" algn="l">
              <a:lnSpc>
                <a:spcPct val="115000"/>
              </a:lnSpc>
              <a:spcBef>
                <a:spcPts val="1600"/>
              </a:spcBef>
              <a:spcAft>
                <a:spcPts val="0"/>
              </a:spcAft>
              <a:buSzPts val="3600"/>
              <a:buNone/>
            </a:pPr>
            <a:r>
              <a:rPr lang="zh-CN" sz="2400"/>
              <a:t>Supreme </a:t>
            </a:r>
            <a:endParaRPr sz="2400"/>
          </a:p>
          <a:p>
            <a:pPr indent="0" lvl="0" marL="457200" rtl="0" algn="l">
              <a:lnSpc>
                <a:spcPct val="115000"/>
              </a:lnSpc>
              <a:spcBef>
                <a:spcPts val="1600"/>
              </a:spcBef>
              <a:spcAft>
                <a:spcPts val="0"/>
              </a:spcAft>
              <a:buSzPts val="3600"/>
              <a:buNone/>
            </a:pPr>
            <a:r>
              <a:rPr lang="zh-CN" sz="2400"/>
              <a:t>Court</a:t>
            </a:r>
            <a:endParaRPr sz="2400"/>
          </a:p>
          <a:p>
            <a:pPr indent="0" lvl="0" marL="914400" rtl="0" algn="l">
              <a:lnSpc>
                <a:spcPct val="115000"/>
              </a:lnSpc>
              <a:spcBef>
                <a:spcPts val="1600"/>
              </a:spcBef>
              <a:spcAft>
                <a:spcPts val="1600"/>
              </a:spcAft>
              <a:buSzPts val="3600"/>
              <a:buNone/>
            </a:pPr>
            <a:r>
              <a:t/>
            </a:r>
            <a:endParaRPr/>
          </a:p>
        </p:txBody>
      </p:sp>
      <p:pic>
        <p:nvPicPr>
          <p:cNvPr id="5378" name="Google Shape;5378;p741"/>
          <p:cNvPicPr preferRelativeResize="0"/>
          <p:nvPr/>
        </p:nvPicPr>
        <p:blipFill rotWithShape="1">
          <a:blip r:embed="rId3">
            <a:alphaModFix/>
          </a:blip>
          <a:srcRect b="0" l="0" r="0" t="0"/>
          <a:stretch/>
        </p:blipFill>
        <p:spPr>
          <a:xfrm>
            <a:off x="2903000" y="1952269"/>
            <a:ext cx="4446975" cy="2999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2" name="Shape 5382"/>
        <p:cNvGrpSpPr/>
        <p:nvPr/>
      </p:nvGrpSpPr>
      <p:grpSpPr>
        <a:xfrm>
          <a:off x="0" y="0"/>
          <a:ext cx="0" cy="0"/>
          <a:chOff x="0" y="0"/>
          <a:chExt cx="0" cy="0"/>
        </a:xfrm>
      </p:grpSpPr>
      <p:pic>
        <p:nvPicPr>
          <p:cNvPr id="5383" name="Google Shape;5383;p742"/>
          <p:cNvPicPr preferRelativeResize="0"/>
          <p:nvPr/>
        </p:nvPicPr>
        <p:blipFill rotWithShape="1">
          <a:blip r:embed="rId3">
            <a:alphaModFix/>
          </a:blip>
          <a:srcRect b="0" l="0" r="0" t="0"/>
          <a:stretch/>
        </p:blipFill>
        <p:spPr>
          <a:xfrm rot="-901953">
            <a:off x="1896190" y="717125"/>
            <a:ext cx="3492249" cy="1966565"/>
          </a:xfrm>
          <a:prstGeom prst="rect">
            <a:avLst/>
          </a:prstGeom>
          <a:noFill/>
          <a:ln>
            <a:noFill/>
          </a:ln>
        </p:spPr>
      </p:pic>
      <p:sp>
        <p:nvSpPr>
          <p:cNvPr id="5384" name="Google Shape;5384;p742"/>
          <p:cNvSpPr txBox="1"/>
          <p:nvPr>
            <p:ph type="title"/>
          </p:nvPr>
        </p:nvSpPr>
        <p:spPr>
          <a:xfrm>
            <a:off x="0" y="11716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Recent Examples</a:t>
            </a:r>
            <a:endParaRPr/>
          </a:p>
        </p:txBody>
      </p:sp>
      <p:pic>
        <p:nvPicPr>
          <p:cNvPr id="5385" name="Google Shape;5385;p742"/>
          <p:cNvPicPr preferRelativeResize="0"/>
          <p:nvPr/>
        </p:nvPicPr>
        <p:blipFill rotWithShape="1">
          <a:blip r:embed="rId4">
            <a:alphaModFix/>
          </a:blip>
          <a:srcRect b="0" l="0" r="0" t="0"/>
          <a:stretch/>
        </p:blipFill>
        <p:spPr>
          <a:xfrm rot="625128">
            <a:off x="1325710" y="2516977"/>
            <a:ext cx="5875938" cy="1893248"/>
          </a:xfrm>
          <a:prstGeom prst="rect">
            <a:avLst/>
          </a:prstGeom>
          <a:noFill/>
          <a:ln>
            <a:noFill/>
          </a:ln>
        </p:spPr>
      </p:pic>
      <p:sp>
        <p:nvSpPr>
          <p:cNvPr id="5386" name="Google Shape;5386;p742"/>
          <p:cNvSpPr txBox="1"/>
          <p:nvPr>
            <p:ph idx="1" type="body"/>
          </p:nvPr>
        </p:nvSpPr>
        <p:spPr>
          <a:xfrm>
            <a:off x="181525" y="872623"/>
            <a:ext cx="2276100" cy="192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 </a:t>
            </a:r>
            <a:r>
              <a:rPr lang="zh-CN" u="sng">
                <a:solidFill>
                  <a:schemeClr val="hlink"/>
                </a:solidFill>
                <a:hlinkClick r:id="rId5"/>
              </a:rPr>
              <a:t>Baffles</a:t>
            </a:r>
            <a:endParaRPr/>
          </a:p>
          <a:p>
            <a:pPr indent="0" lvl="0" marL="0" rtl="0" algn="l">
              <a:lnSpc>
                <a:spcPct val="100000"/>
              </a:lnSpc>
              <a:spcBef>
                <a:spcPts val="600"/>
              </a:spcBef>
              <a:spcAft>
                <a:spcPts val="0"/>
              </a:spcAft>
              <a:buSzPts val="3000"/>
              <a:buNone/>
            </a:pPr>
            <a:r>
              <a:rPr lang="zh-CN"/>
              <a:t>-- </a:t>
            </a:r>
            <a:r>
              <a:rPr lang="zh-CN" u="sng">
                <a:solidFill>
                  <a:schemeClr val="hlink"/>
                </a:solidFill>
                <a:hlinkClick r:id="rId6"/>
              </a:rPr>
              <a:t>Unifont</a:t>
            </a:r>
            <a:endParaRPr/>
          </a:p>
          <a:p>
            <a:pPr indent="0" lvl="0" marL="0" rtl="0" algn="l">
              <a:lnSpc>
                <a:spcPct val="100000"/>
              </a:lnSpc>
              <a:spcBef>
                <a:spcPts val="600"/>
              </a:spcBef>
              <a:spcAft>
                <a:spcPts val="0"/>
              </a:spcAft>
              <a:buSzPts val="3000"/>
              <a:buNone/>
            </a:pPr>
            <a:r>
              <a:rPr lang="zh-CN"/>
              <a:t>-- Lizards</a:t>
            </a:r>
            <a:endParaRPr/>
          </a:p>
          <a:p>
            <a:pPr indent="0" lvl="0" marL="0" rtl="0" algn="l">
              <a:lnSpc>
                <a:spcPct val="100000"/>
              </a:lnSpc>
              <a:spcBef>
                <a:spcPts val="600"/>
              </a:spcBef>
              <a:spcAft>
                <a:spcPts val="0"/>
              </a:spcAft>
              <a:buSzPts val="3000"/>
              <a:buNone/>
            </a:pPr>
            <a:r>
              <a:rPr lang="zh-CN"/>
              <a:t>-- BPC</a:t>
            </a:r>
            <a:endParaRPr/>
          </a:p>
        </p:txBody>
      </p:sp>
      <p:pic>
        <p:nvPicPr>
          <p:cNvPr id="5387" name="Google Shape;5387;p742"/>
          <p:cNvPicPr preferRelativeResize="0"/>
          <p:nvPr/>
        </p:nvPicPr>
        <p:blipFill rotWithShape="1">
          <a:blip r:embed="rId7">
            <a:alphaModFix/>
          </a:blip>
          <a:srcRect b="0" l="0" r="0" t="0"/>
          <a:stretch/>
        </p:blipFill>
        <p:spPr>
          <a:xfrm rot="-121418">
            <a:off x="587813" y="2621100"/>
            <a:ext cx="2500198" cy="2282804"/>
          </a:xfrm>
          <a:prstGeom prst="rect">
            <a:avLst/>
          </a:prstGeom>
          <a:noFill/>
          <a:ln>
            <a:noFill/>
          </a:ln>
        </p:spPr>
      </p:pic>
      <p:pic>
        <p:nvPicPr>
          <p:cNvPr id="5388" name="Google Shape;5388;p742"/>
          <p:cNvPicPr preferRelativeResize="0"/>
          <p:nvPr/>
        </p:nvPicPr>
        <p:blipFill rotWithShape="1">
          <a:blip r:embed="rId8">
            <a:alphaModFix/>
          </a:blip>
          <a:srcRect b="0" l="0" r="0" t="0"/>
          <a:stretch/>
        </p:blipFill>
        <p:spPr>
          <a:xfrm rot="245">
            <a:off x="3267857" y="974557"/>
            <a:ext cx="3937625" cy="2016950"/>
          </a:xfrm>
          <a:prstGeom prst="rect">
            <a:avLst/>
          </a:prstGeom>
          <a:noFill/>
          <a:ln>
            <a:noFill/>
          </a:ln>
        </p:spPr>
      </p:pic>
      <p:pic>
        <p:nvPicPr>
          <p:cNvPr id="5389" name="Google Shape;5389;p742"/>
          <p:cNvPicPr preferRelativeResize="0"/>
          <p:nvPr/>
        </p:nvPicPr>
        <p:blipFill rotWithShape="1">
          <a:blip r:embed="rId9">
            <a:alphaModFix/>
          </a:blip>
          <a:srcRect b="0" l="0" r="0" t="0"/>
          <a:stretch/>
        </p:blipFill>
        <p:spPr>
          <a:xfrm>
            <a:off x="5947657" y="3462763"/>
            <a:ext cx="1524070" cy="1543975"/>
          </a:xfrm>
          <a:prstGeom prst="rect">
            <a:avLst/>
          </a:prstGeom>
          <a:noFill/>
          <a:ln>
            <a:noFill/>
          </a:ln>
        </p:spPr>
      </p:pic>
      <p:pic>
        <p:nvPicPr>
          <p:cNvPr id="5390" name="Google Shape;5390;p742"/>
          <p:cNvPicPr preferRelativeResize="0"/>
          <p:nvPr/>
        </p:nvPicPr>
        <p:blipFill rotWithShape="1">
          <a:blip r:embed="rId10">
            <a:alphaModFix/>
          </a:blip>
          <a:srcRect b="0" l="0" r="0" t="0"/>
          <a:stretch/>
        </p:blipFill>
        <p:spPr>
          <a:xfrm>
            <a:off x="3775957" y="4221956"/>
            <a:ext cx="1628775" cy="921544"/>
          </a:xfrm>
          <a:prstGeom prst="rect">
            <a:avLst/>
          </a:prstGeom>
          <a:noFill/>
          <a:ln>
            <a:noFill/>
          </a:ln>
        </p:spPr>
      </p:pic>
      <p:pic>
        <p:nvPicPr>
          <p:cNvPr id="5391" name="Google Shape;5391;p742"/>
          <p:cNvPicPr preferRelativeResize="0"/>
          <p:nvPr/>
        </p:nvPicPr>
        <p:blipFill rotWithShape="1">
          <a:blip r:embed="rId11">
            <a:alphaModFix/>
          </a:blip>
          <a:srcRect b="0" l="0" r="0" t="0"/>
          <a:stretch/>
        </p:blipFill>
        <p:spPr>
          <a:xfrm>
            <a:off x="0" y="4294817"/>
            <a:ext cx="1628775" cy="921544"/>
          </a:xfrm>
          <a:prstGeom prst="rect">
            <a:avLst/>
          </a:prstGeom>
          <a:noFill/>
          <a:ln>
            <a:noFill/>
          </a:ln>
        </p:spPr>
      </p:pic>
      <p:pic>
        <p:nvPicPr>
          <p:cNvPr id="5392" name="Google Shape;5392;p742"/>
          <p:cNvPicPr preferRelativeResize="0"/>
          <p:nvPr/>
        </p:nvPicPr>
        <p:blipFill rotWithShape="1">
          <a:blip r:embed="rId12">
            <a:alphaModFix/>
          </a:blip>
          <a:srcRect b="0" l="0" r="0" t="0"/>
          <a:stretch/>
        </p:blipFill>
        <p:spPr>
          <a:xfrm rot="-675106">
            <a:off x="2036305" y="4085194"/>
            <a:ext cx="1628775" cy="921544"/>
          </a:xfrm>
          <a:prstGeom prst="rect">
            <a:avLst/>
          </a:prstGeom>
          <a:noFill/>
          <a:ln>
            <a:noFill/>
          </a:ln>
        </p:spPr>
      </p:pic>
      <p:pic>
        <p:nvPicPr>
          <p:cNvPr id="5393" name="Google Shape;5393;p742"/>
          <p:cNvPicPr preferRelativeResize="0"/>
          <p:nvPr/>
        </p:nvPicPr>
        <p:blipFill rotWithShape="1">
          <a:blip r:embed="rId13">
            <a:alphaModFix/>
          </a:blip>
          <a:srcRect b="0" l="0" r="0" t="0"/>
          <a:stretch/>
        </p:blipFill>
        <p:spPr>
          <a:xfrm>
            <a:off x="7441458" y="4810429"/>
            <a:ext cx="1391206" cy="44737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7" name="Shape 5397"/>
        <p:cNvGrpSpPr/>
        <p:nvPr/>
      </p:nvGrpSpPr>
      <p:grpSpPr>
        <a:xfrm>
          <a:off x="0" y="0"/>
          <a:ext cx="0" cy="0"/>
          <a:chOff x="0" y="0"/>
          <a:chExt cx="0" cy="0"/>
        </a:xfrm>
      </p:grpSpPr>
      <p:sp>
        <p:nvSpPr>
          <p:cNvPr id="5398" name="Google Shape;5398;p743"/>
          <p:cNvSpPr txBox="1"/>
          <p:nvPr>
            <p:ph type="title"/>
          </p:nvPr>
        </p:nvSpPr>
        <p:spPr>
          <a:xfrm>
            <a:off x="0" y="0"/>
            <a:ext cx="9194400" cy="98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lang="zh-CN" sz="3000">
                <a:latin typeface="Courier New"/>
                <a:ea typeface="Courier New"/>
                <a:cs typeface="Courier New"/>
                <a:sym typeface="Courier New"/>
              </a:rPr>
              <a:t>&gt;&gt;&gt; 1 + 1 # the python command line</a:t>
            </a:r>
            <a:endParaRPr b="0" sz="3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3000">
                <a:latin typeface="Courier New"/>
                <a:ea typeface="Courier New"/>
                <a:cs typeface="Courier New"/>
                <a:sym typeface="Courier New"/>
              </a:rPr>
              <a:t>2</a:t>
            </a:r>
            <a:endParaRPr b="0" sz="3000">
              <a:latin typeface="Courier New"/>
              <a:ea typeface="Courier New"/>
              <a:cs typeface="Courier New"/>
              <a:sym typeface="Courier New"/>
            </a:endParaRPr>
          </a:p>
        </p:txBody>
      </p:sp>
      <p:sp>
        <p:nvSpPr>
          <p:cNvPr id="5399" name="Google Shape;5399;p743"/>
          <p:cNvSpPr txBox="1"/>
          <p:nvPr>
            <p:ph idx="1" type="body"/>
          </p:nvPr>
        </p:nvSpPr>
        <p:spPr>
          <a:xfrm>
            <a:off x="457200" y="980458"/>
            <a:ext cx="6906551" cy="348474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a:t>
            </a:r>
            <a:r>
              <a:rPr lang="zh-CN" sz="2400">
                <a:solidFill>
                  <a:srgbClr val="783F04"/>
                </a:solidFill>
                <a:latin typeface="Courier New"/>
                <a:ea typeface="Courier New"/>
                <a:cs typeface="Courier New"/>
                <a:sym typeface="Courier New"/>
              </a:rPr>
              <a:t># this is a comment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1 + 1   </a:t>
            </a:r>
            <a:r>
              <a:rPr lang="zh-CN" sz="2400">
                <a:solidFill>
                  <a:srgbClr val="783F04"/>
                </a:solidFill>
                <a:latin typeface="Courier New"/>
                <a:ea typeface="Courier New"/>
                <a:cs typeface="Courier New"/>
                <a:sym typeface="Courier New"/>
              </a:rPr>
              <a:t># result is printed</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_ </a:t>
            </a:r>
            <a:r>
              <a:rPr lang="zh-CN" sz="2400">
                <a:solidFill>
                  <a:srgbClr val="783F04"/>
                </a:solidFill>
                <a:latin typeface="Courier New"/>
                <a:ea typeface="Courier New"/>
                <a:cs typeface="Courier New"/>
                <a:sym typeface="Courier New"/>
              </a:rPr>
              <a:t># underscore is previous result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x = 1 + 1 </a:t>
            </a:r>
            <a:r>
              <a:rPr lang="zh-CN" sz="2400">
                <a:solidFill>
                  <a:srgbClr val="783F04"/>
                </a:solidFill>
                <a:latin typeface="Courier New"/>
                <a:ea typeface="Courier New"/>
                <a:cs typeface="Courier New"/>
                <a:sym typeface="Courier New"/>
              </a:rPr>
              <a:t># nothing prints</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s = </a:t>
            </a:r>
            <a:r>
              <a:rPr lang="zh-CN" sz="2400">
                <a:solidFill>
                  <a:srgbClr val="CC0000"/>
                </a:solidFill>
                <a:latin typeface="Courier New"/>
                <a:ea typeface="Courier New"/>
                <a:cs typeface="Courier New"/>
                <a:sym typeface="Courier New"/>
              </a:rPr>
              <a:t>'Hello World'</a:t>
            </a:r>
            <a:endParaRPr sz="2400">
              <a:solidFill>
                <a:srgbClr val="CC0000"/>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Hello World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dir(s) # listing of s attributes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400" name="Google Shape;5400;p743"/>
          <p:cNvPicPr preferRelativeResize="0"/>
          <p:nvPr/>
        </p:nvPicPr>
        <p:blipFill rotWithShape="1">
          <a:blip r:embed="rId3">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4" name="Shape 5404"/>
        <p:cNvGrpSpPr/>
        <p:nvPr/>
      </p:nvGrpSpPr>
      <p:grpSpPr>
        <a:xfrm>
          <a:off x="0" y="0"/>
          <a:ext cx="0" cy="0"/>
          <a:chOff x="0" y="0"/>
          <a:chExt cx="0" cy="0"/>
        </a:xfrm>
      </p:grpSpPr>
      <p:pic>
        <p:nvPicPr>
          <p:cNvPr id="5405" name="Google Shape;5405;p744"/>
          <p:cNvPicPr preferRelativeResize="0"/>
          <p:nvPr/>
        </p:nvPicPr>
        <p:blipFill rotWithShape="1">
          <a:blip r:embed="rId3">
            <a:alphaModFix/>
          </a:blip>
          <a:srcRect b="0" l="0" r="0" t="0"/>
          <a:stretch/>
        </p:blipFill>
        <p:spPr>
          <a:xfrm>
            <a:off x="2002288" y="2571506"/>
            <a:ext cx="3570399" cy="2468858"/>
          </a:xfrm>
          <a:prstGeom prst="rect">
            <a:avLst/>
          </a:prstGeom>
          <a:noFill/>
          <a:ln>
            <a:noFill/>
          </a:ln>
        </p:spPr>
      </p:pic>
      <p:sp>
        <p:nvSpPr>
          <p:cNvPr id="5406" name="Google Shape;5406;p744"/>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PyDoc Server</a:t>
            </a:r>
            <a:endParaRPr/>
          </a:p>
        </p:txBody>
      </p:sp>
      <p:sp>
        <p:nvSpPr>
          <p:cNvPr id="5407" name="Google Shape;5407;p744"/>
          <p:cNvSpPr txBox="1"/>
          <p:nvPr>
            <p:ph idx="1" type="body"/>
          </p:nvPr>
        </p:nvSpPr>
        <p:spPr>
          <a:xfrm>
            <a:off x="457200" y="1200150"/>
            <a:ext cx="8431677" cy="192349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From the command line: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justin@ubuntu:~/tmp$ pydoc -p 8888</a:t>
            </a:r>
            <a:br>
              <a:rPr lang="zh-CN" sz="2400">
                <a:latin typeface="Courier New"/>
                <a:ea typeface="Courier New"/>
                <a:cs typeface="Courier New"/>
                <a:sym typeface="Courier New"/>
              </a:rPr>
            </a:br>
            <a:r>
              <a:rPr lang="zh-CN" sz="2400">
                <a:latin typeface="Courier New"/>
                <a:ea typeface="Courier New"/>
                <a:cs typeface="Courier New"/>
                <a:sym typeface="Courier New"/>
              </a:rPr>
              <a:t>pydoc server ready at http://localhost:8888/</a:t>
            </a:r>
            <a:br>
              <a:rPr lang="zh-CN" sz="2400">
                <a:latin typeface="Courier New"/>
                <a:ea typeface="Courier New"/>
                <a:cs typeface="Courier New"/>
                <a:sym typeface="Courier New"/>
              </a:rPr>
            </a:br>
            <a:endParaRPr/>
          </a:p>
        </p:txBody>
      </p:sp>
      <p:pic>
        <p:nvPicPr>
          <p:cNvPr id="5408" name="Google Shape;5408;p744"/>
          <p:cNvPicPr preferRelativeResize="0"/>
          <p:nvPr/>
        </p:nvPicPr>
        <p:blipFill rotWithShape="1">
          <a:blip r:embed="rId4">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2" name="Shape 5412"/>
        <p:cNvGrpSpPr/>
        <p:nvPr/>
      </p:nvGrpSpPr>
      <p:grpSpPr>
        <a:xfrm>
          <a:off x="0" y="0"/>
          <a:ext cx="0" cy="0"/>
          <a:chOff x="0" y="0"/>
          <a:chExt cx="0" cy="0"/>
        </a:xfrm>
      </p:grpSpPr>
      <p:sp>
        <p:nvSpPr>
          <p:cNvPr id="5413" name="Google Shape;5413;p745"/>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 simple GUI</a:t>
            </a:r>
            <a:endParaRPr/>
          </a:p>
        </p:txBody>
      </p:sp>
      <p:sp>
        <p:nvSpPr>
          <p:cNvPr id="5414" name="Google Shape;5414;p745"/>
          <p:cNvSpPr txBox="1"/>
          <p:nvPr>
            <p:ph idx="1" type="body"/>
          </p:nvPr>
        </p:nvSpPr>
        <p:spPr>
          <a:xfrm>
            <a:off x="457200" y="1200150"/>
            <a:ext cx="8229600" cy="337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import Tkinter</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def clicked():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   print 'Click'</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br>
              <a:rPr lang="zh-CN" sz="2400">
                <a:latin typeface="Courier New"/>
                <a:ea typeface="Courier New"/>
                <a:cs typeface="Courier New"/>
                <a:sym typeface="Courier New"/>
              </a:rPr>
            </a:br>
            <a:r>
              <a:rPr lang="zh-CN" sz="2400">
                <a:latin typeface="Courier New"/>
                <a:ea typeface="Courier New"/>
                <a:cs typeface="Courier New"/>
                <a:sym typeface="Courier New"/>
              </a:rPr>
              <a:t>tk = Tkinter.Tk()</a:t>
            </a:r>
            <a:br>
              <a:rPr lang="zh-CN" sz="2400">
                <a:latin typeface="Courier New"/>
                <a:ea typeface="Courier New"/>
                <a:cs typeface="Courier New"/>
                <a:sym typeface="Courier New"/>
              </a:rPr>
            </a:br>
            <a:r>
              <a:rPr lang="zh-CN" sz="2400">
                <a:latin typeface="Courier New"/>
                <a:ea typeface="Courier New"/>
                <a:cs typeface="Courier New"/>
                <a:sym typeface="Courier New"/>
              </a:rPr>
              <a:t>b = Tkinter.Button(tk, text='Click Me!',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                   command=clicked)</a:t>
            </a:r>
            <a:br>
              <a:rPr lang="zh-CN" sz="2400">
                <a:latin typeface="Courier New"/>
                <a:ea typeface="Courier New"/>
                <a:cs typeface="Courier New"/>
                <a:sym typeface="Courier New"/>
              </a:rPr>
            </a:br>
            <a:r>
              <a:rPr lang="zh-CN" sz="2400">
                <a:latin typeface="Courier New"/>
                <a:ea typeface="Courier New"/>
                <a:cs typeface="Courier New"/>
                <a:sym typeface="Courier New"/>
              </a:rPr>
              <a:t>b.pack()</a:t>
            </a:r>
            <a:br>
              <a:rPr lang="zh-CN" sz="2400">
                <a:latin typeface="Courier New"/>
                <a:ea typeface="Courier New"/>
                <a:cs typeface="Courier New"/>
                <a:sym typeface="Courier New"/>
              </a:rPr>
            </a:br>
            <a:r>
              <a:rPr lang="zh-CN" sz="2400">
                <a:latin typeface="Courier New"/>
                <a:ea typeface="Courier New"/>
                <a:cs typeface="Courier New"/>
                <a:sym typeface="Courier New"/>
              </a:rPr>
              <a:t>tk.mainloop()</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415" name="Google Shape;5415;p745"/>
          <p:cNvPicPr preferRelativeResize="0"/>
          <p:nvPr/>
        </p:nvPicPr>
        <p:blipFill rotWithShape="1">
          <a:blip r:embed="rId3">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0" name="Shape 3720"/>
        <p:cNvGrpSpPr/>
        <p:nvPr/>
      </p:nvGrpSpPr>
      <p:grpSpPr>
        <a:xfrm>
          <a:off x="0" y="0"/>
          <a:ext cx="0" cy="0"/>
          <a:chOff x="0" y="0"/>
          <a:chExt cx="0" cy="0"/>
        </a:xfrm>
      </p:grpSpPr>
      <p:sp>
        <p:nvSpPr>
          <p:cNvPr id="3721" name="Google Shape;3721;p575"/>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lang="zh-CN"/>
              <a:t>Theme 2: Accessibility to applied researchers</a:t>
            </a:r>
            <a:endParaRPr/>
          </a:p>
        </p:txBody>
      </p:sp>
      <p:sp>
        <p:nvSpPr>
          <p:cNvPr id="3722" name="Google Shape;3722;p575"/>
          <p:cNvSpPr txBox="1"/>
          <p:nvPr>
            <p:ph idx="12" type="sldNum"/>
          </p:nvPr>
        </p:nvSpPr>
        <p:spPr>
          <a:xfrm>
            <a:off x="86102" y="4648316"/>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723" name="Google Shape;3723;p575"/>
          <p:cNvSpPr txBox="1"/>
          <p:nvPr/>
        </p:nvSpPr>
        <p:spPr>
          <a:xfrm>
            <a:off x="859154" y="1291927"/>
            <a:ext cx="7187100" cy="3302400"/>
          </a:xfrm>
          <a:prstGeom prst="rect">
            <a:avLst/>
          </a:prstGeom>
          <a:noFill/>
          <a:ln>
            <a:noFill/>
          </a:ln>
        </p:spPr>
        <p:txBody>
          <a:bodyPr anchorCtr="0" anchor="t" bIns="0" lIns="0" spcFirstLastPara="1" rIns="0" wrap="square" tIns="23825">
            <a:spAutoFit/>
          </a:bodyPr>
          <a:lstStyle/>
          <a:p>
            <a:pPr indent="-209550" lvl="0" marL="215900" marR="43180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Research describing new methods often does not offer access to applied researchers</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Create bespoke scripts for specific analyses</a:t>
            </a:r>
            <a:endParaRPr b="0" i="0" sz="1800" u="none" cap="none" strike="noStrike">
              <a:solidFill>
                <a:srgbClr val="000000"/>
              </a:solidFill>
              <a:latin typeface="Tahoma"/>
              <a:ea typeface="Tahoma"/>
              <a:cs typeface="Tahoma"/>
              <a:sym typeface="Tahoma"/>
            </a:endParaRPr>
          </a:p>
          <a:p>
            <a:pPr indent="-127000" lvl="1" marL="520700" marR="0" rtl="0" algn="l">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Describe estimation algorithms, but do not provide code</a:t>
            </a:r>
            <a:endParaRPr b="0" i="0" sz="1800" u="none" cap="none" strike="noStrike">
              <a:solidFill>
                <a:srgbClr val="000000"/>
              </a:solidFill>
              <a:latin typeface="Tahoma"/>
              <a:ea typeface="Tahoma"/>
              <a:cs typeface="Tahoma"/>
              <a:sym typeface="Tahoma"/>
            </a:endParaRPr>
          </a:p>
          <a:p>
            <a:pPr indent="-209550" lvl="0" marL="215900" marR="0" rtl="0" algn="l">
              <a:lnSpc>
                <a:spcPct val="117500"/>
              </a:lnSpc>
              <a:spcBef>
                <a:spcPts val="18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Applied researchers may not have expertise to create their own implementation of methods</a:t>
            </a:r>
            <a:endParaRPr b="0" i="0" sz="2100" u="none" cap="none" strike="noStrike">
              <a:solidFill>
                <a:srgbClr val="000000"/>
              </a:solidFill>
              <a:latin typeface="Tahoma"/>
              <a:ea typeface="Tahoma"/>
              <a:cs typeface="Tahoma"/>
              <a:sym typeface="Tahoma"/>
            </a:endParaRPr>
          </a:p>
          <a:p>
            <a:pPr indent="-209550" lvl="0" marL="215900" marR="254000" rtl="0" algn="l">
              <a:lnSpc>
                <a:spcPct val="1175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This creates a gap between the state of research and the state of practice</a:t>
            </a:r>
            <a:endParaRPr b="0" i="0" sz="2100" u="none" cap="none" strike="noStrike">
              <a:solidFill>
                <a:srgbClr val="000000"/>
              </a:solidFill>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2" name="Shape 5422"/>
        <p:cNvGrpSpPr/>
        <p:nvPr/>
      </p:nvGrpSpPr>
      <p:grpSpPr>
        <a:xfrm>
          <a:off x="0" y="0"/>
          <a:ext cx="0" cy="0"/>
          <a:chOff x="0" y="0"/>
          <a:chExt cx="0" cy="0"/>
        </a:xfrm>
      </p:grpSpPr>
      <p:sp>
        <p:nvSpPr>
          <p:cNvPr id="5423" name="Google Shape;5423;p746"/>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What is PLACENTA PREVIA?</a:t>
            </a:r>
            <a:endParaRPr b="0" i="0" sz="1500" u="none" cap="none" strike="noStrike">
              <a:solidFill>
                <a:schemeClr val="dk1"/>
              </a:solidFill>
              <a:latin typeface="Arial"/>
              <a:ea typeface="Arial"/>
              <a:cs typeface="Arial"/>
              <a:sym typeface="Arial"/>
            </a:endParaRPr>
          </a:p>
        </p:txBody>
      </p:sp>
      <p:sp>
        <p:nvSpPr>
          <p:cNvPr id="5424" name="Google Shape;5424;p746"/>
          <p:cNvSpPr txBox="1"/>
          <p:nvPr/>
        </p:nvSpPr>
        <p:spPr>
          <a:xfrm>
            <a:off x="414720" y="1409548"/>
            <a:ext cx="7464900" cy="3062100"/>
          </a:xfrm>
          <a:prstGeom prst="rect">
            <a:avLst/>
          </a:prstGeom>
          <a:noFill/>
          <a:ln>
            <a:noFill/>
          </a:ln>
        </p:spPr>
        <p:txBody>
          <a:bodyPr anchorCtr="0" anchor="t" bIns="38000" lIns="76025" spcFirstLastPara="1" rIns="76025" wrap="square" tIns="38000">
            <a:noAutofit/>
          </a:bodyPr>
          <a:lstStyle/>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The placenta is </a:t>
            </a:r>
            <a:r>
              <a:rPr b="0" i="0" lang="zh-CN" sz="3300" u="none" cap="none" strike="noStrike">
                <a:solidFill>
                  <a:srgbClr val="0084D1"/>
                </a:solidFill>
                <a:latin typeface="Arial"/>
                <a:ea typeface="Arial"/>
                <a:cs typeface="Arial"/>
                <a:sym typeface="Arial"/>
              </a:rPr>
              <a:t>implanted in the lower uterine segment </a:t>
            </a:r>
            <a:r>
              <a:rPr b="0" i="0" lang="zh-CN" sz="2700" u="none" cap="none" strike="noStrike">
                <a:solidFill>
                  <a:srgbClr val="000000"/>
                </a:solidFill>
                <a:latin typeface="Arial"/>
                <a:ea typeface="Arial"/>
                <a:cs typeface="Arial"/>
                <a:sym typeface="Arial"/>
              </a:rPr>
              <a:t>over or near the internal os of the cervix. This </a:t>
            </a:r>
            <a:r>
              <a:rPr b="0" i="0" lang="zh-CN" sz="3300" u="none" cap="none" strike="noStrike">
                <a:solidFill>
                  <a:srgbClr val="0084D1"/>
                </a:solidFill>
                <a:latin typeface="Arial"/>
                <a:ea typeface="Arial"/>
                <a:cs typeface="Arial"/>
                <a:sym typeface="Arial"/>
              </a:rPr>
              <a:t>occurs in 0.005 percent of pregnancies </a:t>
            </a:r>
            <a:r>
              <a:rPr b="0" i="0" lang="zh-CN" sz="2700" u="none" cap="none" strike="noStrike">
                <a:solidFill>
                  <a:srgbClr val="000000"/>
                </a:solidFill>
                <a:latin typeface="Arial"/>
                <a:ea typeface="Arial"/>
                <a:cs typeface="Arial"/>
                <a:sym typeface="Arial"/>
              </a:rPr>
              <a:t>but has a </a:t>
            </a:r>
            <a:r>
              <a:rPr b="0" i="0" lang="zh-CN" sz="3300" u="none" cap="none" strike="noStrike">
                <a:solidFill>
                  <a:srgbClr val="0084D1"/>
                </a:solidFill>
                <a:latin typeface="Arial"/>
                <a:ea typeface="Arial"/>
                <a:cs typeface="Arial"/>
                <a:sym typeface="Arial"/>
              </a:rPr>
              <a:t>re-occurrence rate of 4 to 8 percent.</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1" name="Shape 5431"/>
        <p:cNvGrpSpPr/>
        <p:nvPr/>
      </p:nvGrpSpPr>
      <p:grpSpPr>
        <a:xfrm>
          <a:off x="0" y="0"/>
          <a:ext cx="0" cy="0"/>
          <a:chOff x="0" y="0"/>
          <a:chExt cx="0" cy="0"/>
        </a:xfrm>
      </p:grpSpPr>
      <p:sp>
        <p:nvSpPr>
          <p:cNvPr id="5432" name="Google Shape;5432;p747"/>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433" name="Google Shape;5433;p747"/>
          <p:cNvSpPr txBox="1"/>
          <p:nvPr/>
        </p:nvSpPr>
        <p:spPr>
          <a:xfrm>
            <a:off x="623131" y="1602590"/>
            <a:ext cx="7464900" cy="30621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747"/>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1" name="Shape 5441"/>
        <p:cNvGrpSpPr/>
        <p:nvPr/>
      </p:nvGrpSpPr>
      <p:grpSpPr>
        <a:xfrm>
          <a:off x="0" y="0"/>
          <a:ext cx="0" cy="0"/>
          <a:chOff x="0" y="0"/>
          <a:chExt cx="0" cy="0"/>
        </a:xfrm>
      </p:grpSpPr>
      <p:sp>
        <p:nvSpPr>
          <p:cNvPr id="5442" name="Google Shape;5442;p748"/>
          <p:cNvSpPr txBox="1"/>
          <p:nvPr/>
        </p:nvSpPr>
        <p:spPr>
          <a:xfrm>
            <a:off x="41472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43" name="Google Shape;5443;p748"/>
          <p:cNvSpPr txBox="1"/>
          <p:nvPr/>
        </p:nvSpPr>
        <p:spPr>
          <a:xfrm>
            <a:off x="414720" y="1088754"/>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748"/>
          <p:cNvSpPr txBox="1"/>
          <p:nvPr/>
        </p:nvSpPr>
        <p:spPr>
          <a:xfrm>
            <a:off x="414720" y="622145"/>
            <a:ext cx="7464900" cy="39813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6350" lvl="0" marL="6350" marR="0" rtl="0" algn="ctr">
              <a:lnSpc>
                <a:spcPct val="100000"/>
              </a:lnSpc>
              <a:spcBef>
                <a:spcPts val="700"/>
              </a:spcBef>
              <a:spcAft>
                <a:spcPts val="0"/>
              </a:spcAft>
              <a:buClr>
                <a:schemeClr val="dk1"/>
              </a:buClr>
              <a:buSzPts val="700"/>
              <a:buFont typeface="Arial"/>
              <a:buChar char="●"/>
            </a:pPr>
            <a:r>
              <a:rPr b="1" i="0" lang="zh-CN" sz="2600" u="none" cap="none" strike="noStrike">
                <a:solidFill>
                  <a:srgbClr val="FFFF99"/>
                </a:solidFill>
                <a:latin typeface="Arial"/>
                <a:ea typeface="Arial"/>
                <a:cs typeface="Arial"/>
                <a:sym typeface="Arial"/>
              </a:rPr>
              <a:t>*Transvaginal ultrasound (preferred); also done is a transabdominal ultrasound</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Normal Result:</a:t>
            </a:r>
            <a:r>
              <a:rPr b="0" i="0" lang="zh-CN" sz="2200" u="none" cap="none" strike="noStrike">
                <a:solidFill>
                  <a:srgbClr val="FFFFFF"/>
                </a:solidFill>
                <a:latin typeface="Arial"/>
                <a:ea typeface="Arial"/>
                <a:cs typeface="Arial"/>
                <a:sym typeface="Arial"/>
              </a:rPr>
              <a:t> Placental implantation visualized in fundus of uterus.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Abnormality with condition:</a:t>
            </a:r>
            <a:r>
              <a:rPr b="0" i="0" lang="zh-CN" sz="2200" u="none" cap="none" strike="noStrike">
                <a:solidFill>
                  <a:srgbClr val="FFFFFF"/>
                </a:solidFill>
                <a:latin typeface="Arial"/>
                <a:ea typeface="Arial"/>
                <a:cs typeface="Arial"/>
                <a:sym typeface="Arial"/>
              </a:rPr>
              <a:t> Placental implantation visualized in lower uterine segment.</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Explanation: </a:t>
            </a:r>
            <a:r>
              <a:rPr b="0" i="0" lang="zh-CN" sz="2200" u="none" cap="none" strike="noStrike">
                <a:solidFill>
                  <a:srgbClr val="FFFFFF"/>
                </a:solidFill>
                <a:latin typeface="Arial"/>
                <a:ea typeface="Arial"/>
                <a:cs typeface="Arial"/>
                <a:sym typeface="Arial"/>
              </a:rPr>
              <a:t>Visualization of placenta determines location and can rule out other causes of bleeding (e.g., abruption, cervical lesion, excessive show)</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1" name="Shape 5451"/>
        <p:cNvGrpSpPr/>
        <p:nvPr/>
      </p:nvGrpSpPr>
      <p:grpSpPr>
        <a:xfrm>
          <a:off x="0" y="0"/>
          <a:ext cx="0" cy="0"/>
          <a:chOff x="0" y="0"/>
          <a:chExt cx="0" cy="0"/>
        </a:xfrm>
      </p:grpSpPr>
      <p:sp>
        <p:nvSpPr>
          <p:cNvPr id="5452" name="Google Shape;5452;p749"/>
          <p:cNvSpPr txBox="1"/>
          <p:nvPr/>
        </p:nvSpPr>
        <p:spPr>
          <a:xfrm>
            <a:off x="571234" y="52348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53" name="Google Shape;5453;p749"/>
          <p:cNvSpPr txBox="1"/>
          <p:nvPr/>
        </p:nvSpPr>
        <p:spPr>
          <a:xfrm>
            <a:off x="414720" y="1244291"/>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749"/>
          <p:cNvSpPr txBox="1"/>
          <p:nvPr/>
        </p:nvSpPr>
        <p:spPr>
          <a:xfrm>
            <a:off x="622080" y="840328"/>
            <a:ext cx="7464900" cy="39813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700"/>
              </a:spcBef>
              <a:spcAft>
                <a:spcPts val="0"/>
              </a:spcAft>
              <a:buClr>
                <a:schemeClr val="dk1"/>
              </a:buClr>
              <a:buSzPts val="2700"/>
              <a:buFont typeface="Arial"/>
              <a:buNone/>
            </a:pPr>
            <a:r>
              <a:rPr b="1" i="0" lang="zh-CN" sz="2700" u="none" cap="none" strike="noStrike">
                <a:solidFill>
                  <a:srgbClr val="FFFF99"/>
                </a:solidFill>
                <a:latin typeface="Arial"/>
                <a:ea typeface="Arial"/>
                <a:cs typeface="Arial"/>
                <a:sym typeface="Arial"/>
              </a:rPr>
              <a:t>* Hematocrit (Hct)</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700"/>
              <a:buFont typeface="Arial"/>
              <a:buNone/>
            </a:pPr>
            <a:r>
              <a:rPr b="1" i="0" lang="zh-CN" sz="2700" u="none" cap="none" strike="noStrike">
                <a:solidFill>
                  <a:srgbClr val="FFFF99"/>
                </a:solidFill>
                <a:latin typeface="Arial"/>
                <a:ea typeface="Arial"/>
                <a:cs typeface="Arial"/>
                <a:sym typeface="Arial"/>
              </a:rPr>
              <a:t>- to monitor mother's blood volume.</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1" i="0" lang="zh-CN" sz="2300" u="none" cap="none" strike="noStrike">
                <a:solidFill>
                  <a:srgbClr val="00CCCC"/>
                </a:solidFill>
                <a:latin typeface="Arial"/>
                <a:ea typeface="Arial"/>
                <a:cs typeface="Arial"/>
                <a:sym typeface="Arial"/>
              </a:rPr>
              <a:t>Normal Result:</a:t>
            </a:r>
            <a:r>
              <a:rPr b="0" i="0" lang="zh-CN" sz="2300" u="none" cap="none" strike="noStrike">
                <a:solidFill>
                  <a:srgbClr val="FFFFFF"/>
                </a:solidFill>
                <a:latin typeface="Arial"/>
                <a:ea typeface="Arial"/>
                <a:cs typeface="Arial"/>
                <a:sym typeface="Arial"/>
              </a:rPr>
              <a:t> 37%–47%</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1" i="0" lang="zh-CN" sz="2300" u="none" cap="none" strike="noStrike">
                <a:solidFill>
                  <a:srgbClr val="00CCCC"/>
                </a:solidFill>
                <a:latin typeface="Arial"/>
                <a:ea typeface="Arial"/>
                <a:cs typeface="Arial"/>
                <a:sym typeface="Arial"/>
              </a:rPr>
              <a:t>Abnormality with condition:</a:t>
            </a:r>
            <a:r>
              <a:rPr b="0" i="0" lang="zh-CN" sz="2300" u="none" cap="none" strike="noStrike">
                <a:solidFill>
                  <a:srgbClr val="FFFFFF"/>
                </a:solidFill>
                <a:latin typeface="Arial"/>
                <a:ea typeface="Arial"/>
                <a:cs typeface="Arial"/>
                <a:sym typeface="Arial"/>
              </a:rPr>
              <a:t> Decreases several hours after significant blood loss has occurred</a:t>
            </a:r>
            <a:endParaRPr b="0" i="0" sz="1500" u="none" cap="none" strike="noStrike">
              <a:solidFill>
                <a:schemeClr val="dk1"/>
              </a:solidFill>
              <a:latin typeface="Arial"/>
              <a:ea typeface="Arial"/>
              <a:cs typeface="Arial"/>
              <a:sym typeface="Arial"/>
            </a:endParaRPr>
          </a:p>
          <a:p>
            <a:pPr indent="-38100" lvl="0" marL="0" marR="0" rtl="0" algn="just">
              <a:lnSpc>
                <a:spcPct val="100000"/>
              </a:lnSpc>
              <a:spcBef>
                <a:spcPts val="700"/>
              </a:spcBef>
              <a:spcAft>
                <a:spcPts val="0"/>
              </a:spcAft>
              <a:buClr>
                <a:schemeClr val="dk1"/>
              </a:buClr>
              <a:buSzPts val="600"/>
              <a:buFont typeface="Arial"/>
              <a:buChar char="●"/>
            </a:pPr>
            <a:r>
              <a:rPr b="1" i="0" lang="zh-CN" sz="2300" u="none" cap="none" strike="noStrike">
                <a:solidFill>
                  <a:srgbClr val="00CCCC"/>
                </a:solidFill>
                <a:latin typeface="Arial"/>
                <a:ea typeface="Arial"/>
                <a:cs typeface="Arial"/>
                <a:sym typeface="Arial"/>
              </a:rPr>
              <a:t>Explanation:</a:t>
            </a:r>
            <a:r>
              <a:rPr b="1" i="0" lang="zh-CN" sz="2300" u="none" cap="none" strike="noStrike">
                <a:solidFill>
                  <a:srgbClr val="FFFFFF"/>
                </a:solidFill>
                <a:latin typeface="Arial"/>
                <a:ea typeface="Arial"/>
                <a:cs typeface="Arial"/>
                <a:sym typeface="Arial"/>
              </a:rPr>
              <a:t> </a:t>
            </a:r>
            <a:r>
              <a:rPr b="0" i="0" lang="zh-CN" sz="2300" u="none" cap="none" strike="noStrike">
                <a:solidFill>
                  <a:srgbClr val="FFFFFF"/>
                </a:solidFill>
                <a:latin typeface="Arial"/>
                <a:ea typeface="Arial"/>
                <a:cs typeface="Arial"/>
                <a:sym typeface="Arial"/>
              </a:rPr>
              <a:t>Active bleeding causes decrease.</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0" i="0" lang="zh-CN" sz="2300" u="none" cap="none" strike="noStrike">
                <a:solidFill>
                  <a:srgbClr val="FFFFFF"/>
                </a:solidFill>
                <a:latin typeface="Arial"/>
                <a:ea typeface="Arial"/>
                <a:cs typeface="Arial"/>
                <a:sym typeface="Arial"/>
              </a:rPr>
              <a:t>(Other Tests: Blood type and crossmatch; coagulation studies if bleeding is excessive)</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8" name="Shape 5458"/>
        <p:cNvGrpSpPr/>
        <p:nvPr/>
      </p:nvGrpSpPr>
      <p:grpSpPr>
        <a:xfrm>
          <a:off x="0" y="0"/>
          <a:ext cx="0" cy="0"/>
          <a:chOff x="0" y="0"/>
          <a:chExt cx="0" cy="0"/>
        </a:xfrm>
      </p:grpSpPr>
      <p:sp>
        <p:nvSpPr>
          <p:cNvPr id="5459" name="Google Shape;5459;p7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solidFill>
                  <a:schemeClr val="lt1"/>
                </a:solidFill>
              </a:rPr>
              <a:t>Artificial Selection</a:t>
            </a:r>
            <a:endParaRPr>
              <a:solidFill>
                <a:schemeClr val="lt1"/>
              </a:solidFill>
            </a:endParaRPr>
          </a:p>
        </p:txBody>
      </p:sp>
      <p:sp>
        <p:nvSpPr>
          <p:cNvPr id="5460" name="Google Shape;5460;p750"/>
          <p:cNvSpPr txBox="1"/>
          <p:nvPr>
            <p:ph idx="1" type="body"/>
          </p:nvPr>
        </p:nvSpPr>
        <p:spPr>
          <a:xfrm>
            <a:off x="193525" y="1603050"/>
            <a:ext cx="8638800" cy="296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zh-CN">
                <a:solidFill>
                  <a:schemeClr val="lt1"/>
                </a:solidFill>
              </a:rPr>
              <a:t>Darwin noticed a lot of variation in domesticated plants &amp; animals.</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Domesticated species showed variation in traits that their wild relatives did not</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Breeders can produce a great amount of diversity.</a:t>
            </a:r>
            <a:endParaRPr>
              <a:solidFill>
                <a:schemeClr val="lt1"/>
              </a:solidFill>
            </a:endParaRPr>
          </a:p>
        </p:txBody>
      </p:sp>
      <p:pic>
        <p:nvPicPr>
          <p:cNvPr descr="Image result for unusual dog breeds" id="5461" name="Google Shape;5461;p750"/>
          <p:cNvPicPr preferRelativeResize="0"/>
          <p:nvPr/>
        </p:nvPicPr>
        <p:blipFill rotWithShape="1">
          <a:blip r:embed="rId3">
            <a:alphaModFix/>
          </a:blip>
          <a:srcRect b="0" l="0" r="0" t="0"/>
          <a:stretch/>
        </p:blipFill>
        <p:spPr>
          <a:xfrm>
            <a:off x="7190725" y="3020375"/>
            <a:ext cx="1953275" cy="2123125"/>
          </a:xfrm>
          <a:prstGeom prst="rect">
            <a:avLst/>
          </a:prstGeom>
          <a:noFill/>
          <a:ln>
            <a:noFill/>
          </a:ln>
        </p:spPr>
      </p:pic>
      <p:pic>
        <p:nvPicPr>
          <p:cNvPr descr="Image result for cow breeds" id="5462" name="Google Shape;5462;p750"/>
          <p:cNvPicPr preferRelativeResize="0"/>
          <p:nvPr/>
        </p:nvPicPr>
        <p:blipFill rotWithShape="1">
          <a:blip r:embed="rId4">
            <a:alphaModFix/>
          </a:blip>
          <a:srcRect b="0" l="0" r="0" t="0"/>
          <a:stretch/>
        </p:blipFill>
        <p:spPr>
          <a:xfrm>
            <a:off x="3553192" y="2683162"/>
            <a:ext cx="2708308" cy="2028350"/>
          </a:xfrm>
          <a:prstGeom prst="rect">
            <a:avLst/>
          </a:prstGeom>
          <a:noFill/>
          <a:ln>
            <a:noFill/>
          </a:ln>
        </p:spPr>
      </p:pic>
      <p:pic>
        <p:nvPicPr>
          <p:cNvPr descr="Image result for corn diversity" id="5463" name="Google Shape;5463;p750"/>
          <p:cNvPicPr preferRelativeResize="0"/>
          <p:nvPr/>
        </p:nvPicPr>
        <p:blipFill rotWithShape="1">
          <a:blip r:embed="rId5">
            <a:alphaModFix/>
          </a:blip>
          <a:srcRect b="0" l="0" r="0" t="0"/>
          <a:stretch/>
        </p:blipFill>
        <p:spPr>
          <a:xfrm>
            <a:off x="122225" y="2825800"/>
            <a:ext cx="2619375" cy="1743075"/>
          </a:xfrm>
          <a:prstGeom prst="rect">
            <a:avLst/>
          </a:prstGeom>
          <a:noFill/>
          <a:ln>
            <a:noFill/>
          </a:ln>
        </p:spPr>
      </p:pic>
      <p:pic>
        <p:nvPicPr>
          <p:cNvPr descr="Image result for rabbit breeds" id="5464" name="Google Shape;5464;p750"/>
          <p:cNvPicPr preferRelativeResize="0"/>
          <p:nvPr/>
        </p:nvPicPr>
        <p:blipFill rotWithShape="1">
          <a:blip r:embed="rId6">
            <a:alphaModFix/>
          </a:blip>
          <a:srcRect b="0" l="0" r="0" t="0"/>
          <a:stretch/>
        </p:blipFill>
        <p:spPr>
          <a:xfrm>
            <a:off x="7548595" y="0"/>
            <a:ext cx="1502325" cy="1603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0">
                                            <p:txEl>
                                              <p:pRg end="0" st="0"/>
                                            </p:txEl>
                                          </p:spTgt>
                                        </p:tgtEl>
                                        <p:attrNameLst>
                                          <p:attrName>style.visibility</p:attrName>
                                        </p:attrNameLst>
                                      </p:cBhvr>
                                      <p:to>
                                        <p:strVal val="visible"/>
                                      </p:to>
                                    </p:set>
                                    <p:animEffect filter="fade" transition="in">
                                      <p:cBhvr>
                                        <p:cTn dur="1000"/>
                                        <p:tgtEl>
                                          <p:spTgt spid="54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0">
                                            <p:txEl>
                                              <p:pRg end="1" st="1"/>
                                            </p:txEl>
                                          </p:spTgt>
                                        </p:tgtEl>
                                        <p:attrNameLst>
                                          <p:attrName>style.visibility</p:attrName>
                                        </p:attrNameLst>
                                      </p:cBhvr>
                                      <p:to>
                                        <p:strVal val="visible"/>
                                      </p:to>
                                    </p:set>
                                    <p:animEffect filter="fade" transition="in">
                                      <p:cBhvr>
                                        <p:cTn dur="1000"/>
                                        <p:tgtEl>
                                          <p:spTgt spid="54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0">
                                            <p:txEl>
                                              <p:pRg end="2" st="2"/>
                                            </p:txEl>
                                          </p:spTgt>
                                        </p:tgtEl>
                                        <p:attrNameLst>
                                          <p:attrName>style.visibility</p:attrName>
                                        </p:attrNameLst>
                                      </p:cBhvr>
                                      <p:to>
                                        <p:strVal val="visible"/>
                                      </p:to>
                                    </p:set>
                                    <p:animEffect filter="fade" transition="in">
                                      <p:cBhvr>
                                        <p:cTn dur="1000"/>
                                        <p:tgtEl>
                                          <p:spTgt spid="546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8" name="Shape 5468"/>
        <p:cNvGrpSpPr/>
        <p:nvPr/>
      </p:nvGrpSpPr>
      <p:grpSpPr>
        <a:xfrm>
          <a:off x="0" y="0"/>
          <a:ext cx="0" cy="0"/>
          <a:chOff x="0" y="0"/>
          <a:chExt cx="0" cy="0"/>
        </a:xfrm>
      </p:grpSpPr>
      <p:sp>
        <p:nvSpPr>
          <p:cNvPr id="5469" name="Google Shape;5469;p751"/>
          <p:cNvSpPr txBox="1"/>
          <p:nvPr>
            <p:ph idx="1" type="body"/>
          </p:nvPr>
        </p:nvSpPr>
        <p:spPr>
          <a:xfrm>
            <a:off x="183325" y="437950"/>
            <a:ext cx="4817700" cy="447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2400">
                <a:solidFill>
                  <a:schemeClr val="lt1"/>
                </a:solidFill>
              </a:rPr>
              <a:t>Targets:</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Compare artificial selection to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Explain the factors Darwin considered in forming the theory of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Summarize the 4 principles of natural selection</a:t>
            </a:r>
            <a:endParaRPr sz="2400">
              <a:solidFill>
                <a:schemeClr val="lt1"/>
              </a:solidFill>
            </a:endParaRPr>
          </a:p>
          <a:p>
            <a:pPr indent="0" lvl="0" marL="0" rtl="0" algn="l">
              <a:lnSpc>
                <a:spcPct val="115000"/>
              </a:lnSpc>
              <a:spcBef>
                <a:spcPts val="1600"/>
              </a:spcBef>
              <a:spcAft>
                <a:spcPts val="0"/>
              </a:spcAft>
              <a:buSzPts val="1400"/>
              <a:buNone/>
            </a:pPr>
            <a:r>
              <a:t/>
            </a:r>
            <a:endParaRPr sz="2400">
              <a:solidFill>
                <a:schemeClr val="lt1"/>
              </a:solidFill>
            </a:endParaRPr>
          </a:p>
          <a:p>
            <a:pPr indent="0" lvl="0" marL="0" rtl="0" algn="l">
              <a:lnSpc>
                <a:spcPct val="115000"/>
              </a:lnSpc>
              <a:spcBef>
                <a:spcPts val="1600"/>
              </a:spcBef>
              <a:spcAft>
                <a:spcPts val="1600"/>
              </a:spcAft>
              <a:buSzPts val="1400"/>
              <a:buNone/>
            </a:pPr>
            <a:r>
              <a:t/>
            </a:r>
            <a:endParaRPr sz="2400">
              <a:solidFill>
                <a:schemeClr val="lt1"/>
              </a:solidFill>
            </a:endParaRPr>
          </a:p>
        </p:txBody>
      </p:sp>
      <p:sp>
        <p:nvSpPr>
          <p:cNvPr id="5470" name="Google Shape;5470;p751"/>
          <p:cNvSpPr txBox="1"/>
          <p:nvPr>
            <p:ph idx="2" type="body"/>
          </p:nvPr>
        </p:nvSpPr>
        <p:spPr>
          <a:xfrm>
            <a:off x="4888875" y="437950"/>
            <a:ext cx="3943500" cy="44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2400">
                <a:solidFill>
                  <a:schemeClr val="lt1"/>
                </a:solidFill>
              </a:rPr>
              <a:t>Vocabulary</a:t>
            </a:r>
            <a:endParaRPr sz="2400">
              <a:solidFill>
                <a:schemeClr val="lt1"/>
              </a:solidFill>
            </a:endParaRPr>
          </a:p>
          <a:p>
            <a:pPr indent="0" lvl="0" marL="0" rtl="0" algn="ctr">
              <a:lnSpc>
                <a:spcPct val="115000"/>
              </a:lnSpc>
              <a:spcBef>
                <a:spcPts val="1600"/>
              </a:spcBef>
              <a:spcAft>
                <a:spcPts val="0"/>
              </a:spcAft>
              <a:buSzPts val="1400"/>
              <a:buNone/>
            </a:pPr>
            <a:r>
              <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Artificial selection</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Heritability</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Natural selection</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Population</a:t>
            </a:r>
            <a:endParaRPr sz="2400">
              <a:solidFill>
                <a:schemeClr val="lt1"/>
              </a:solidFill>
            </a:endParaRPr>
          </a:p>
          <a:p>
            <a:pPr indent="0" lvl="0" marL="0" rtl="0" algn="ctr">
              <a:lnSpc>
                <a:spcPct val="115000"/>
              </a:lnSpc>
              <a:spcBef>
                <a:spcPts val="1600"/>
              </a:spcBef>
              <a:spcAft>
                <a:spcPts val="1600"/>
              </a:spcAft>
              <a:buSzPts val="1400"/>
              <a:buNone/>
            </a:pPr>
            <a:r>
              <a:rPr lang="zh-CN" sz="2400">
                <a:solidFill>
                  <a:schemeClr val="lt1"/>
                </a:solidFill>
              </a:rPr>
              <a:t>Fitness</a:t>
            </a:r>
            <a:endParaRPr sz="2400">
              <a:solidFill>
                <a:schemeClr val="lt1"/>
              </a:solidFill>
            </a:endParaRPr>
          </a:p>
        </p:txBody>
      </p:sp>
      <p:cxnSp>
        <p:nvCxnSpPr>
          <p:cNvPr id="5471" name="Google Shape;5471;p751"/>
          <p:cNvCxnSpPr/>
          <p:nvPr/>
        </p:nvCxnSpPr>
        <p:spPr>
          <a:xfrm flipH="1">
            <a:off x="5051800" y="30550"/>
            <a:ext cx="24820" cy="4147449"/>
          </a:xfrm>
          <a:prstGeom prst="straightConnector1">
            <a:avLst/>
          </a:prstGeom>
          <a:noFill/>
          <a:ln cap="flat" cmpd="sng" w="76200">
            <a:solidFill>
              <a:srgbClr val="FFFF00"/>
            </a:solidFill>
            <a:prstDash val="solid"/>
            <a:round/>
            <a:headEnd len="sm" w="sm" type="none"/>
            <a:tailEnd len="sm" w="sm"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5" name="Shape 5475"/>
        <p:cNvGrpSpPr/>
        <p:nvPr/>
      </p:nvGrpSpPr>
      <p:grpSpPr>
        <a:xfrm>
          <a:off x="0" y="0"/>
          <a:ext cx="0" cy="0"/>
          <a:chOff x="0" y="0"/>
          <a:chExt cx="0" cy="0"/>
        </a:xfrm>
      </p:grpSpPr>
      <p:sp>
        <p:nvSpPr>
          <p:cNvPr id="5476" name="Google Shape;5476;p752"/>
          <p:cNvSpPr txBox="1"/>
          <p:nvPr>
            <p:ph type="title"/>
          </p:nvPr>
        </p:nvSpPr>
        <p:spPr>
          <a:xfrm>
            <a:off x="580909" y="3410031"/>
            <a:ext cx="8260800" cy="77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6B7C72"/>
              </a:buClr>
              <a:buSzPts val="1400"/>
              <a:buFont typeface="Book Antiqua"/>
              <a:buNone/>
            </a:pPr>
            <a:r>
              <a:rPr b="0" i="0" lang="zh-CN" sz="3500" u="none" cap="none" strike="noStrike">
                <a:solidFill>
                  <a:srgbClr val="6B7C72"/>
                </a:solidFill>
                <a:latin typeface="Book Antiqua"/>
                <a:ea typeface="Book Antiqua"/>
                <a:cs typeface="Book Antiqua"/>
                <a:sym typeface="Book Antiqua"/>
              </a:rPr>
              <a:t>VARIATION</a:t>
            </a:r>
            <a:endParaRPr b="0" i="0" sz="3500" u="none" cap="none" strike="noStrike">
              <a:solidFill>
                <a:srgbClr val="6B7C72"/>
              </a:solidFill>
              <a:latin typeface="Book Antiqua"/>
              <a:ea typeface="Book Antiqua"/>
              <a:cs typeface="Book Antiqua"/>
              <a:sym typeface="Book Antiqua"/>
            </a:endParaRPr>
          </a:p>
        </p:txBody>
      </p:sp>
      <p:sp>
        <p:nvSpPr>
          <p:cNvPr id="5477" name="Google Shape;5477;p752"/>
          <p:cNvSpPr txBox="1"/>
          <p:nvPr>
            <p:ph idx="1" type="body"/>
          </p:nvPr>
        </p:nvSpPr>
        <p:spPr>
          <a:xfrm>
            <a:off x="457200" y="1314450"/>
            <a:ext cx="8229600" cy="3280200"/>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exists within every population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leads to natural selection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caused by genetic differences (mutations)</a:t>
            </a:r>
            <a:endParaRPr b="0" i="0" sz="2400" u="none" cap="none" strike="noStrike">
              <a:solidFill>
                <a:schemeClr val="dk2"/>
              </a:solidFill>
              <a:latin typeface="Century Gothic"/>
              <a:ea typeface="Century Gothic"/>
              <a:cs typeface="Century Gothic"/>
              <a:sym typeface="Century Gothic"/>
            </a:endParaRPr>
          </a:p>
        </p:txBody>
      </p:sp>
      <p:pic>
        <p:nvPicPr>
          <p:cNvPr id="5478" name="Google Shape;5478;p752"/>
          <p:cNvPicPr preferRelativeResize="0"/>
          <p:nvPr/>
        </p:nvPicPr>
        <p:blipFill rotWithShape="1">
          <a:blip r:embed="rId3">
            <a:alphaModFix/>
          </a:blip>
          <a:srcRect b="0" l="0" r="0" t="0"/>
          <a:stretch/>
        </p:blipFill>
        <p:spPr>
          <a:xfrm>
            <a:off x="457200" y="2571750"/>
            <a:ext cx="3683100" cy="1657200"/>
          </a:xfrm>
          <a:prstGeom prst="rect">
            <a:avLst/>
          </a:prstGeom>
          <a:noFill/>
          <a:ln>
            <a:noFill/>
          </a:ln>
        </p:spPr>
      </p:pic>
      <p:pic>
        <p:nvPicPr>
          <p:cNvPr id="5479" name="Google Shape;5479;p752"/>
          <p:cNvPicPr preferRelativeResize="0"/>
          <p:nvPr/>
        </p:nvPicPr>
        <p:blipFill rotWithShape="1">
          <a:blip r:embed="rId4">
            <a:alphaModFix/>
          </a:blip>
          <a:srcRect b="0" l="0" r="0" t="0"/>
          <a:stretch/>
        </p:blipFill>
        <p:spPr>
          <a:xfrm>
            <a:off x="4533900" y="2762250"/>
            <a:ext cx="4152900" cy="1466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483" name="Shape 5483"/>
        <p:cNvGrpSpPr/>
        <p:nvPr/>
      </p:nvGrpSpPr>
      <p:grpSpPr>
        <a:xfrm>
          <a:off x="0" y="0"/>
          <a:ext cx="0" cy="0"/>
          <a:chOff x="0" y="0"/>
          <a:chExt cx="0" cy="0"/>
        </a:xfrm>
      </p:grpSpPr>
      <p:sp>
        <p:nvSpPr>
          <p:cNvPr id="5484" name="Google Shape;5484;p7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zh-CN" sz="3600" u="sng">
                <a:latin typeface="Poiret One"/>
                <a:ea typeface="Poiret One"/>
                <a:cs typeface="Poiret One"/>
                <a:sym typeface="Poiret One"/>
              </a:rPr>
              <a:t>Introduction To Empathy</a:t>
            </a:r>
            <a:r>
              <a:rPr b="1" lang="zh-CN" sz="3600">
                <a:latin typeface="Poiret One"/>
                <a:ea typeface="Poiret One"/>
                <a:cs typeface="Poiret One"/>
                <a:sym typeface="Poiret One"/>
              </a:rPr>
              <a:t> </a:t>
            </a:r>
            <a:endParaRPr b="1" sz="3600">
              <a:latin typeface="Poiret One"/>
              <a:ea typeface="Poiret One"/>
              <a:cs typeface="Poiret One"/>
              <a:sym typeface="Poiret One"/>
            </a:endParaRPr>
          </a:p>
        </p:txBody>
      </p:sp>
      <p:sp>
        <p:nvSpPr>
          <p:cNvPr id="5485" name="Google Shape;5485;p753"/>
          <p:cNvSpPr txBox="1"/>
          <p:nvPr>
            <p:ph idx="1" type="body"/>
          </p:nvPr>
        </p:nvSpPr>
        <p:spPr>
          <a:xfrm>
            <a:off x="311700" y="1246500"/>
            <a:ext cx="4235100" cy="383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Empathy: Ability to put yourself in another’s place or to see a situation from another person’s point of view.</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 Someone who is empathetic can relate to another person’s feelings, thoughts, and experience. </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When you have empathy, you are able to put yourself “in another person’s shoes” or to see a situation “through another person’s eyes.” </a:t>
            </a:r>
            <a:endParaRPr>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latin typeface="Questrial"/>
                <a:ea typeface="Questrial"/>
                <a:cs typeface="Questrial"/>
                <a:sym typeface="Questrial"/>
              </a:rPr>
              <a:t>					</a:t>
            </a:r>
            <a:endParaRPr sz="1100">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1600"/>
              </a:spcAft>
              <a:buSzPts val="1800"/>
              <a:buNone/>
            </a:pPr>
            <a:r>
              <a:t/>
            </a:r>
            <a:endParaRPr sz="1400">
              <a:solidFill>
                <a:schemeClr val="dk1"/>
              </a:solidFill>
              <a:latin typeface="Times New Roman"/>
              <a:ea typeface="Times New Roman"/>
              <a:cs typeface="Times New Roman"/>
              <a:sym typeface="Times New Roman"/>
            </a:endParaRPr>
          </a:p>
        </p:txBody>
      </p:sp>
      <p:pic>
        <p:nvPicPr>
          <p:cNvPr id="5486" name="Google Shape;5486;p753"/>
          <p:cNvPicPr preferRelativeResize="0"/>
          <p:nvPr/>
        </p:nvPicPr>
        <p:blipFill rotWithShape="1">
          <a:blip r:embed="rId3">
            <a:alphaModFix/>
          </a:blip>
          <a:srcRect b="0" l="0" r="0" t="0"/>
          <a:stretch/>
        </p:blipFill>
        <p:spPr>
          <a:xfrm>
            <a:off x="5033850" y="1396198"/>
            <a:ext cx="1969551" cy="1532910"/>
          </a:xfrm>
          <a:prstGeom prst="rect">
            <a:avLst/>
          </a:prstGeom>
          <a:noFill/>
          <a:ln>
            <a:noFill/>
          </a:ln>
        </p:spPr>
      </p:pic>
    </p:spTree>
  </p:cSld>
  <p:clrMapOvr>
    <a:masterClrMapping/>
  </p:clrMapOvr>
  <mc:AlternateContent>
    <mc:Choice Requires="p14">
      <p:transition spd="slow" p14:dur="2500">
        <p:push/>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490" name="Shape 5490"/>
        <p:cNvGrpSpPr/>
        <p:nvPr/>
      </p:nvGrpSpPr>
      <p:grpSpPr>
        <a:xfrm>
          <a:off x="0" y="0"/>
          <a:ext cx="0" cy="0"/>
          <a:chOff x="0" y="0"/>
          <a:chExt cx="0" cy="0"/>
        </a:xfrm>
      </p:grpSpPr>
      <p:sp>
        <p:nvSpPr>
          <p:cNvPr id="5491" name="Google Shape;5491;p7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zh-CN" sz="4200" u="sng">
                <a:solidFill>
                  <a:schemeClr val="accent2"/>
                </a:solidFill>
                <a:latin typeface="Poiret One"/>
                <a:ea typeface="Poiret One"/>
                <a:cs typeface="Poiret One"/>
                <a:sym typeface="Poiret One"/>
              </a:rPr>
              <a:t>Showing Your Empathy</a:t>
            </a:r>
            <a:endParaRPr u="sng">
              <a:latin typeface="Poiret One"/>
              <a:ea typeface="Poiret One"/>
              <a:cs typeface="Poiret One"/>
              <a:sym typeface="Poiret One"/>
            </a:endParaRPr>
          </a:p>
        </p:txBody>
      </p:sp>
      <p:sp>
        <p:nvSpPr>
          <p:cNvPr id="5492" name="Google Shape;5492;p7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Listen carefully</a:t>
            </a:r>
            <a:r>
              <a:rPr lang="zh-CN">
                <a:solidFill>
                  <a:srgbClr val="000000"/>
                </a:solidFill>
                <a:latin typeface="Questrial"/>
                <a:ea typeface="Questrial"/>
                <a:cs typeface="Questrial"/>
                <a:sym typeface="Questrial"/>
              </a:rPr>
              <a:t>. One of the best ways to show someone that you are interested in what someone has to say is to listen carefully to her/him. </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Speak tactfully</a:t>
            </a:r>
            <a:r>
              <a:rPr lang="zh-CN">
                <a:solidFill>
                  <a:srgbClr val="000000"/>
                </a:solidFill>
                <a:latin typeface="Questrial"/>
                <a:ea typeface="Questrial"/>
                <a:cs typeface="Questrial"/>
                <a:sym typeface="Questrial"/>
              </a:rPr>
              <a:t>. Tact is the ability to do or to say the right thing in any circumstances, so to speak tactfully is to consider your words carefully before saying them.</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Consider your body language</a:t>
            </a:r>
            <a:r>
              <a:rPr lang="zh-CN">
                <a:solidFill>
                  <a:srgbClr val="000000"/>
                </a:solidFill>
                <a:latin typeface="Questrial"/>
                <a:ea typeface="Questrial"/>
                <a:cs typeface="Questrial"/>
                <a:sym typeface="Questrial"/>
              </a:rPr>
              <a:t>. Your body language says as much as, or more than, your words do, so think about what you are physically saying.</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Share your own experiences</a:t>
            </a:r>
            <a:r>
              <a:rPr lang="zh-CN">
                <a:solidFill>
                  <a:srgbClr val="000000"/>
                </a:solidFill>
                <a:latin typeface="Questrial"/>
                <a:ea typeface="Questrial"/>
                <a:cs typeface="Questrial"/>
                <a:sym typeface="Questrial"/>
              </a:rPr>
              <a:t>. In some situations, the best way to show your empathy is to share your own experience that is similar to what the other person is going through. </a:t>
            </a:r>
            <a:endParaRPr>
              <a:solidFill>
                <a:srgbClr val="000000"/>
              </a:solidFill>
              <a:latin typeface="Questrial"/>
              <a:ea typeface="Questrial"/>
              <a:cs typeface="Questrial"/>
              <a:sym typeface="Questrial"/>
            </a:endParaRPr>
          </a:p>
        </p:txBody>
      </p:sp>
      <p:pic>
        <p:nvPicPr>
          <p:cNvPr descr="1409017838588.jpg" id="5493" name="Google Shape;5493;p754"/>
          <p:cNvPicPr preferRelativeResize="0"/>
          <p:nvPr/>
        </p:nvPicPr>
        <p:blipFill rotWithShape="1">
          <a:blip r:embed="rId3">
            <a:alphaModFix/>
          </a:blip>
          <a:srcRect b="0" l="0" r="0" t="0"/>
          <a:stretch/>
        </p:blipFill>
        <p:spPr>
          <a:xfrm>
            <a:off x="5849509" y="3938090"/>
            <a:ext cx="1634100" cy="1114150"/>
          </a:xfrm>
          <a:prstGeom prst="rect">
            <a:avLst/>
          </a:prstGeom>
          <a:noFill/>
          <a:ln>
            <a:noFill/>
          </a:ln>
        </p:spPr>
      </p:pic>
      <p:pic>
        <p:nvPicPr>
          <p:cNvPr descr="comfort.jpg" id="5494" name="Google Shape;5494;p754"/>
          <p:cNvPicPr preferRelativeResize="0"/>
          <p:nvPr/>
        </p:nvPicPr>
        <p:blipFill rotWithShape="1">
          <a:blip r:embed="rId4">
            <a:alphaModFix/>
          </a:blip>
          <a:srcRect b="0" l="0" r="0" t="0"/>
          <a:stretch/>
        </p:blipFill>
        <p:spPr>
          <a:xfrm>
            <a:off x="7351260" y="112150"/>
            <a:ext cx="1723214" cy="1040325"/>
          </a:xfrm>
          <a:prstGeom prst="rect">
            <a:avLst/>
          </a:prstGeom>
          <a:noFill/>
          <a:ln>
            <a:noFill/>
          </a:ln>
        </p:spPr>
      </p:pic>
    </p:spTree>
  </p:cSld>
  <p:clrMapOvr>
    <a:masterClrMapping/>
  </p:clrMapOvr>
  <mc:AlternateContent>
    <mc:Choice Requires="p14">
      <p:transition spd="slow" p14:dur="2500">
        <p:push dir="r"/>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498" name="Shape 5498"/>
        <p:cNvGrpSpPr/>
        <p:nvPr/>
      </p:nvGrpSpPr>
      <p:grpSpPr>
        <a:xfrm>
          <a:off x="0" y="0"/>
          <a:ext cx="0" cy="0"/>
          <a:chOff x="0" y="0"/>
          <a:chExt cx="0" cy="0"/>
        </a:xfrm>
      </p:grpSpPr>
      <p:sp>
        <p:nvSpPr>
          <p:cNvPr id="5499" name="Google Shape;5499;p755">
            <a:hlinkClick action="ppaction://hlinksldjump" r:id="rId3"/>
          </p:cNvPr>
          <p:cNvSpPr/>
          <p:nvPr/>
        </p:nvSpPr>
        <p:spPr>
          <a:xfrm>
            <a:off x="21025" y="21025"/>
            <a:ext cx="91440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755">
            <a:hlinkClick action="ppaction://hlinksldjump" r:id="rId4"/>
          </p:cNvPr>
          <p:cNvSpPr txBox="1"/>
          <p:nvPr>
            <p:ph type="title"/>
          </p:nvPr>
        </p:nvSpPr>
        <p:spPr>
          <a:xfrm>
            <a:off x="457200" y="205975"/>
            <a:ext cx="4932900" cy="99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zh-CN">
                <a:solidFill>
                  <a:srgbClr val="FFFF00"/>
                </a:solidFill>
                <a:uFill>
                  <a:noFill/>
                </a:uFill>
                <a:hlinkClick action="ppaction://hlinksldjump" r:id="rId5">
                  <a:extLst>
                    <a:ext uri="{A12FA001-AC4F-418D-AE19-62706E023703}">
                      <ahyp:hlinkClr val="tx"/>
                    </a:ext>
                  </a:extLst>
                </a:hlinkClick>
              </a:rPr>
              <a:t>JEOPARDY BOARD</a:t>
            </a:r>
            <a:endParaRPr>
              <a:solidFill>
                <a:srgbClr val="FFFF00"/>
              </a:solidFill>
            </a:endParaRPr>
          </a:p>
        </p:txBody>
      </p:sp>
      <p:graphicFrame>
        <p:nvGraphicFramePr>
          <p:cNvPr id="5501" name="Google Shape;5501;p755"/>
          <p:cNvGraphicFramePr/>
          <p:nvPr/>
        </p:nvGraphicFramePr>
        <p:xfrm>
          <a:off x="84750" y="1063375"/>
          <a:ext cx="3000000" cy="3000000"/>
        </p:xfrm>
        <a:graphic>
          <a:graphicData uri="http://schemas.openxmlformats.org/drawingml/2006/table">
            <a:tbl>
              <a:tblPr>
                <a:noFill/>
                <a:tableStyleId>{265426E6-9705-4D1C-BA35-69EEEAB12484}</a:tableStyleId>
              </a:tblPr>
              <a:tblGrid>
                <a:gridCol w="1801875"/>
                <a:gridCol w="1801875"/>
                <a:gridCol w="1801875"/>
                <a:gridCol w="1801875"/>
                <a:gridCol w="1801875"/>
              </a:tblGrid>
              <a:tr h="672875">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6">
                            <a:extLst>
                              <a:ext uri="{A12FA001-AC4F-418D-AE19-62706E023703}">
                                <ahyp:hlinkClr val="tx"/>
                              </a:ext>
                            </a:extLst>
                          </a:hlinkClick>
                        </a:rPr>
                        <a:t>Topic 1</a:t>
                      </a:r>
                      <a:endParaRPr sz="18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7">
                            <a:extLst>
                              <a:ext uri="{A12FA001-AC4F-418D-AE19-62706E023703}">
                                <ahyp:hlinkClr val="tx"/>
                              </a:ext>
                            </a:extLst>
                          </a:hlinkClick>
                        </a:rPr>
                        <a:t>Topic 2</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8">
                            <a:extLst>
                              <a:ext uri="{A12FA001-AC4F-418D-AE19-62706E023703}">
                                <ahyp:hlinkClr val="tx"/>
                              </a:ext>
                            </a:extLst>
                          </a:hlinkClick>
                        </a:rPr>
                        <a:t>Topic 3</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9">
                            <a:extLst>
                              <a:ext uri="{A12FA001-AC4F-418D-AE19-62706E023703}">
                                <ahyp:hlinkClr val="tx"/>
                              </a:ext>
                            </a:extLst>
                          </a:hlinkClick>
                        </a:rPr>
                        <a:t>Topic 4</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10">
                            <a:extLst>
                              <a:ext uri="{A12FA001-AC4F-418D-AE19-62706E023703}">
                                <ahyp:hlinkClr val="tx"/>
                              </a:ext>
                            </a:extLst>
                          </a:hlinkClick>
                        </a:rPr>
                        <a:t>Topic 5</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5502" name="Google Shape;5502;p755"/>
          <p:cNvSpPr txBox="1"/>
          <p:nvPr/>
        </p:nvSpPr>
        <p:spPr>
          <a:xfrm>
            <a:off x="6405700" y="326075"/>
            <a:ext cx="2482500" cy="43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rgbClr val="FFFF00"/>
                </a:solidFill>
                <a:latin typeface="Arial"/>
                <a:ea typeface="Arial"/>
                <a:cs typeface="Arial"/>
                <a:sym typeface="Arial"/>
              </a:rPr>
              <a:t>FINAL JEOPARDY</a:t>
            </a:r>
            <a:endParaRPr b="1" i="0" sz="1800" u="none" cap="none" strike="noStrike">
              <a:solidFill>
                <a:srgbClr val="FFFF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70" name="Shape 3570"/>
        <p:cNvGrpSpPr/>
        <p:nvPr/>
      </p:nvGrpSpPr>
      <p:grpSpPr>
        <a:xfrm>
          <a:off x="0" y="0"/>
          <a:ext cx="0" cy="0"/>
          <a:chOff x="0" y="0"/>
          <a:chExt cx="0" cy="0"/>
        </a:xfrm>
      </p:grpSpPr>
      <p:pic>
        <p:nvPicPr>
          <p:cNvPr id="3571" name="Google Shape;3571;p558"/>
          <p:cNvPicPr preferRelativeResize="0"/>
          <p:nvPr/>
        </p:nvPicPr>
        <p:blipFill rotWithShape="1">
          <a:blip r:embed="rId3">
            <a:alphaModFix/>
          </a:blip>
          <a:srcRect b="0" l="0" r="0" t="0"/>
          <a:stretch/>
        </p:blipFill>
        <p:spPr>
          <a:xfrm>
            <a:off x="7065818" y="4464070"/>
            <a:ext cx="1768594" cy="336415"/>
          </a:xfrm>
          <a:prstGeom prst="rect">
            <a:avLst/>
          </a:prstGeom>
          <a:noFill/>
          <a:ln>
            <a:noFill/>
          </a:ln>
        </p:spPr>
      </p:pic>
      <p:sp>
        <p:nvSpPr>
          <p:cNvPr id="3572" name="Google Shape;3572;p558"/>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73" name="Google Shape;3573;p558"/>
          <p:cNvSpPr txBox="1"/>
          <p:nvPr/>
        </p:nvSpPr>
        <p:spPr>
          <a:xfrm>
            <a:off x="183968" y="4607716"/>
            <a:ext cx="4422300" cy="150600"/>
          </a:xfrm>
          <a:prstGeom prst="rect">
            <a:avLst/>
          </a:prstGeom>
          <a:noFill/>
          <a:ln>
            <a:noFill/>
          </a:ln>
        </p:spPr>
        <p:txBody>
          <a:bodyPr anchorCtr="0" anchor="t" bIns="0" lIns="0" spcFirstLastPara="1" rIns="0" wrap="square" tIns="0">
            <a:spAutoFit/>
          </a:bodyPr>
          <a:lstStyle/>
          <a:p>
            <a:pPr indent="0" lvl="0" marL="0" marR="0" rtl="0" algn="l">
              <a:lnSpc>
                <a:spcPct val="97931"/>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	7</a:t>
            </a:r>
            <a:endParaRPr b="0" i="0" sz="1000" u="none" cap="none" strike="noStrike">
              <a:solidFill>
                <a:srgbClr val="000000"/>
              </a:solidFill>
              <a:latin typeface="Arial"/>
              <a:ea typeface="Arial"/>
              <a:cs typeface="Arial"/>
              <a:sym typeface="Arial"/>
            </a:endParaRPr>
          </a:p>
        </p:txBody>
      </p:sp>
      <p:pic>
        <p:nvPicPr>
          <p:cNvPr id="3574" name="Google Shape;3574;p558"/>
          <p:cNvPicPr preferRelativeResize="0"/>
          <p:nvPr/>
        </p:nvPicPr>
        <p:blipFill rotWithShape="1">
          <a:blip r:embed="rId4">
            <a:alphaModFix/>
          </a:blip>
          <a:srcRect b="0" l="0" r="0" t="0"/>
          <a:stretch/>
        </p:blipFill>
        <p:spPr>
          <a:xfrm>
            <a:off x="0" y="188594"/>
            <a:ext cx="8471649" cy="4766308"/>
          </a:xfrm>
          <a:prstGeom prst="rect">
            <a:avLst/>
          </a:prstGeom>
          <a:noFill/>
          <a:ln>
            <a:noFill/>
          </a:ln>
        </p:spPr>
      </p:pic>
      <p:sp>
        <p:nvSpPr>
          <p:cNvPr id="3575" name="Google Shape;3575;p558"/>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t>Questions?</a:t>
            </a:r>
            <a:endParaRPr/>
          </a:p>
        </p:txBody>
      </p:sp>
      <p:sp>
        <p:nvSpPr>
          <p:cNvPr id="3576" name="Google Shape;3576;p558"/>
          <p:cNvSpPr txBox="1"/>
          <p:nvPr/>
        </p:nvSpPr>
        <p:spPr>
          <a:xfrm>
            <a:off x="2840807" y="1608267"/>
            <a:ext cx="3463500" cy="1695300"/>
          </a:xfrm>
          <a:prstGeom prst="rect">
            <a:avLst/>
          </a:prstGeom>
          <a:noFill/>
          <a:ln>
            <a:noFill/>
          </a:ln>
        </p:spPr>
        <p:txBody>
          <a:bodyPr anchorCtr="0" anchor="t" bIns="0" lIns="0" spcFirstLastPara="1" rIns="0" wrap="square" tIns="9725">
            <a:spAutoFit/>
          </a:bodyPr>
          <a:lstStyle/>
          <a:p>
            <a:pPr indent="0" lvl="0" marL="25400" marR="0" rtl="0" algn="l">
              <a:lnSpc>
                <a:spcPct val="100000"/>
              </a:lnSpc>
              <a:spcBef>
                <a:spcPts val="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5">
                  <a:extLst>
                    <a:ext uri="{A12FA001-AC4F-418D-AE19-62706E023703}">
                      <ahyp:hlinkClr val="tx"/>
                    </a:ext>
                  </a:extLst>
                </a:hlinkClick>
              </a:rPr>
              <a:t>Quinn.Majeski@seattle.gov</a:t>
            </a:r>
            <a:endParaRPr b="0" i="0" sz="2300" u="none" cap="none" strike="noStrike">
              <a:solidFill>
                <a:srgbClr val="000000"/>
              </a:solidFill>
              <a:latin typeface="Arial"/>
              <a:ea typeface="Arial"/>
              <a:cs typeface="Arial"/>
              <a:sym typeface="Arial"/>
            </a:endParaRPr>
          </a:p>
          <a:p>
            <a:pPr indent="0" lvl="0" marL="12700" marR="0" rtl="0" algn="l">
              <a:lnSpc>
                <a:spcPct val="100000"/>
              </a:lnSpc>
              <a:spcBef>
                <a:spcPts val="210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6">
                  <a:extLst>
                    <a:ext uri="{A12FA001-AC4F-418D-AE19-62706E023703}">
                      <ahyp:hlinkClr val="tx"/>
                    </a:ext>
                  </a:extLst>
                </a:hlinkClick>
              </a:rPr>
              <a:t>Dongho.Chang@seattle.gov</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7" name="Shape 3727"/>
        <p:cNvGrpSpPr/>
        <p:nvPr/>
      </p:nvGrpSpPr>
      <p:grpSpPr>
        <a:xfrm>
          <a:off x="0" y="0"/>
          <a:ext cx="0" cy="0"/>
          <a:chOff x="0" y="0"/>
          <a:chExt cx="0" cy="0"/>
        </a:xfrm>
      </p:grpSpPr>
      <p:sp>
        <p:nvSpPr>
          <p:cNvPr id="3728" name="Google Shape;3728;p576"/>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lang="zh-CN"/>
              <a:t>Future directions?</a:t>
            </a:r>
            <a:endParaRPr/>
          </a:p>
        </p:txBody>
      </p:sp>
      <p:sp>
        <p:nvSpPr>
          <p:cNvPr id="3729" name="Google Shape;3729;p576"/>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Clr>
                <a:srgbClr val="000000"/>
              </a:buClr>
              <a:buSzPts val="700"/>
              <a:buFont typeface="Arial"/>
              <a:buNone/>
            </a:pPr>
            <a:fld id="{00000000-1234-1234-1234-123412341234}" type="slidenum">
              <a:rPr lang="zh-CN"/>
              <a:t>‹#›</a:t>
            </a:fld>
            <a:endParaRPr/>
          </a:p>
        </p:txBody>
      </p:sp>
      <p:sp>
        <p:nvSpPr>
          <p:cNvPr id="3730" name="Google Shape;3730;p576"/>
          <p:cNvSpPr txBox="1"/>
          <p:nvPr/>
        </p:nvSpPr>
        <p:spPr>
          <a:xfrm>
            <a:off x="409480" y="2367847"/>
            <a:ext cx="7410900" cy="2488500"/>
          </a:xfrm>
          <a:prstGeom prst="rect">
            <a:avLst/>
          </a:prstGeom>
          <a:noFill/>
          <a:ln>
            <a:noFill/>
          </a:ln>
        </p:spPr>
        <p:txBody>
          <a:bodyPr anchorCtr="0" anchor="t" bIns="0" lIns="0" spcFirstLastPara="1" rIns="0" wrap="square" tIns="23825">
            <a:spAutoFit/>
          </a:bodyPr>
          <a:lstStyle/>
          <a:p>
            <a:pPr indent="-209550" lvl="0" marL="215900" marR="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Additional research needed to support the alignment of new data sources to the intended construct</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Rich literature for measuring the alignment of traditional items</a:t>
            </a:r>
            <a:endParaRPr b="0" i="0" sz="1800" u="none" cap="none" strike="noStrike">
              <a:solidFill>
                <a:srgbClr val="000000"/>
              </a:solidFill>
              <a:latin typeface="Tahoma"/>
              <a:ea typeface="Tahoma"/>
              <a:cs typeface="Tahoma"/>
              <a:sym typeface="Tahoma"/>
            </a:endParaRPr>
          </a:p>
          <a:p>
            <a:pPr indent="-209550" lvl="0" marL="215900" marR="0" rtl="0" algn="l">
              <a:lnSpc>
                <a:spcPct val="1000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Methods for evaluating invariance across different groups</a:t>
            </a:r>
            <a:endParaRPr b="0" i="0" sz="2100" u="none" cap="none" strike="noStrike">
              <a:solidFill>
                <a:srgbClr val="000000"/>
              </a:solidFill>
              <a:latin typeface="Tahoma"/>
              <a:ea typeface="Tahoma"/>
              <a:cs typeface="Tahoma"/>
              <a:sym typeface="Tahoma"/>
            </a:endParaRPr>
          </a:p>
          <a:p>
            <a:pPr indent="-127000" lvl="1" marL="520700" marR="330200" rtl="0" algn="l">
              <a:lnSpc>
                <a:spcPct val="98700"/>
              </a:lnSpc>
              <a:spcBef>
                <a:spcPts val="10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Response time may be systematically different for students with 	extensive support needs, or students in rural areas with limited 	internet bandwidth</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5506" name="Shape 5506"/>
        <p:cNvGrpSpPr/>
        <p:nvPr/>
      </p:nvGrpSpPr>
      <p:grpSpPr>
        <a:xfrm>
          <a:off x="0" y="0"/>
          <a:ext cx="0" cy="0"/>
          <a:chOff x="0" y="0"/>
          <a:chExt cx="0" cy="0"/>
        </a:xfrm>
      </p:grpSpPr>
      <p:sp>
        <p:nvSpPr>
          <p:cNvPr id="5507" name="Google Shape;5507;p756"/>
          <p:cNvSpPr txBox="1"/>
          <p:nvPr>
            <p:ph type="title"/>
          </p:nvPr>
        </p:nvSpPr>
        <p:spPr>
          <a:xfrm>
            <a:off x="457200" y="208359"/>
            <a:ext cx="8229600" cy="85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chemeClr val="dk2"/>
                </a:solidFill>
                <a:latin typeface="Arial"/>
                <a:ea typeface="Arial"/>
                <a:cs typeface="Arial"/>
                <a:sym typeface="Arial"/>
              </a:rPr>
              <a:t>Martin and Coretta</a:t>
            </a:r>
            <a:endParaRPr b="0" i="0" sz="4400" u="none" cap="none" strike="noStrike">
              <a:solidFill>
                <a:schemeClr val="dk2"/>
              </a:solidFill>
              <a:latin typeface="Arial"/>
              <a:ea typeface="Arial"/>
              <a:cs typeface="Arial"/>
              <a:sym typeface="Arial"/>
            </a:endParaRPr>
          </a:p>
        </p:txBody>
      </p:sp>
      <p:sp>
        <p:nvSpPr>
          <p:cNvPr id="5508" name="Google Shape;5508;p756"/>
          <p:cNvSpPr txBox="1"/>
          <p:nvPr>
            <p:ph idx="1" type="body"/>
          </p:nvPr>
        </p:nvSpPr>
        <p:spPr>
          <a:xfrm>
            <a:off x="457200" y="1200150"/>
            <a:ext cx="4038600" cy="3398100"/>
          </a:xfrm>
          <a:prstGeom prst="rect">
            <a:avLst/>
          </a:prstGeom>
          <a:noFill/>
          <a:ln>
            <a:noFill/>
          </a:ln>
        </p:spPr>
        <p:txBody>
          <a:bodyPr anchorCtr="0" anchor="t" bIns="45700" lIns="91425" spcFirstLastPara="1" rIns="91425" wrap="square" tIns="45700">
            <a:noAutofit/>
          </a:bodyPr>
          <a:lstStyle/>
          <a:p>
            <a:pPr indent="-69850" lvl="0" marL="0" marR="0" rtl="0" algn="l">
              <a:lnSpc>
                <a:spcPct val="100000"/>
              </a:lnSpc>
              <a:spcBef>
                <a:spcPts val="56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Married: Martin and Coretta were married (by his father) on June 18, 1953.</a:t>
            </a:r>
            <a:endParaRPr b="0" i="0" sz="3200" u="none" cap="none" strike="noStrike">
              <a:solidFill>
                <a:schemeClr val="dk1"/>
              </a:solidFill>
              <a:latin typeface="Tahoma"/>
              <a:ea typeface="Tahoma"/>
              <a:cs typeface="Tahoma"/>
              <a:sym typeface="Tahoma"/>
            </a:endParaRPr>
          </a:p>
          <a:p>
            <a:pPr indent="-69850" lvl="0" marL="0" marR="0" rtl="0" algn="l">
              <a:lnSpc>
                <a:spcPct val="100000"/>
              </a:lnSpc>
              <a:spcBef>
                <a:spcPts val="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Children: </a:t>
            </a:r>
            <a:r>
              <a:rPr b="0" i="0" lang="zh-CN" sz="2800" u="sng" cap="none" strike="noStrike">
                <a:solidFill>
                  <a:schemeClr val="hlink"/>
                </a:solidFill>
                <a:latin typeface="Tahoma"/>
                <a:ea typeface="Tahoma"/>
                <a:cs typeface="Tahoma"/>
                <a:sym typeface="Tahoma"/>
                <a:hlinkClick r:id="rId3"/>
              </a:rPr>
              <a:t>Yolanda Denise-King</a:t>
            </a:r>
            <a:r>
              <a:rPr b="0" i="0" lang="zh-CN" sz="2800" u="none" cap="none" strike="noStrike">
                <a:solidFill>
                  <a:schemeClr val="dk1"/>
                </a:solidFill>
                <a:latin typeface="Tahoma"/>
                <a:ea typeface="Tahoma"/>
                <a:cs typeface="Tahoma"/>
                <a:sym typeface="Tahoma"/>
              </a:rPr>
              <a:t>Children: Yolanda Denise-King,</a:t>
            </a:r>
            <a:r>
              <a:rPr b="0" i="0" lang="zh-CN" sz="2800" u="sng" cap="none" strike="noStrike">
                <a:solidFill>
                  <a:schemeClr val="hlink"/>
                </a:solidFill>
                <a:latin typeface="Tahoma"/>
                <a:ea typeface="Tahoma"/>
                <a:cs typeface="Tahoma"/>
                <a:sym typeface="Tahoma"/>
                <a:hlinkClick r:id="rId4"/>
              </a:rPr>
              <a:t>Martin Luther King III</a:t>
            </a:r>
            <a:r>
              <a:rPr b="0" i="0" lang="zh-CN" sz="2800" u="none" cap="none" strike="noStrike">
                <a:solidFill>
                  <a:schemeClr val="dk1"/>
                </a:solidFill>
                <a:latin typeface="Tahoma"/>
                <a:ea typeface="Tahoma"/>
                <a:cs typeface="Tahoma"/>
                <a:sym typeface="Tahoma"/>
              </a:rPr>
              <a:t>Children: Yolanda Denise-King,Martin Luther King III,</a:t>
            </a:r>
            <a:r>
              <a:rPr b="0" i="0" lang="zh-CN" sz="2800" u="sng" cap="none" strike="noStrike">
                <a:solidFill>
                  <a:schemeClr val="hlink"/>
                </a:solidFill>
                <a:latin typeface="Tahoma"/>
                <a:ea typeface="Tahoma"/>
                <a:cs typeface="Tahoma"/>
                <a:sym typeface="Tahoma"/>
                <a:hlinkClick r:id="rId5"/>
              </a:rPr>
              <a:t>Dexter Scott King</a:t>
            </a:r>
            <a:r>
              <a:rPr b="0" i="0" lang="zh-CN" sz="2800" u="none" cap="none" strike="noStrike">
                <a:solidFill>
                  <a:schemeClr val="dk1"/>
                </a:solidFill>
                <a:latin typeface="Tahoma"/>
                <a:ea typeface="Tahoma"/>
                <a:cs typeface="Tahoma"/>
                <a:sym typeface="Tahoma"/>
              </a:rPr>
              <a:t>Children: Yolanda Denise-King,Martin Luther King III,Dexter Scott King, </a:t>
            </a:r>
            <a:r>
              <a:rPr b="0" i="0" lang="zh-CN" sz="2800" u="sng" cap="none" strike="noStrike">
                <a:solidFill>
                  <a:schemeClr val="hlink"/>
                </a:solidFill>
                <a:latin typeface="Tahoma"/>
                <a:ea typeface="Tahoma"/>
                <a:cs typeface="Tahoma"/>
                <a:sym typeface="Tahoma"/>
                <a:hlinkClick r:id="rId6"/>
              </a:rPr>
              <a:t>Bernice Albertine King</a:t>
            </a:r>
            <a:r>
              <a:rPr b="0" i="0" lang="zh-CN" sz="2800" u="none" cap="none" strike="noStrike">
                <a:solidFill>
                  <a:schemeClr val="dk1"/>
                </a:solidFill>
                <a:latin typeface="Tahoma"/>
                <a:ea typeface="Tahoma"/>
                <a:cs typeface="Tahoma"/>
                <a:sym typeface="Tahoma"/>
              </a:rPr>
              <a:t> </a:t>
            </a:r>
            <a:endParaRPr b="0" i="0" sz="3200" u="none" cap="none" strike="noStrike">
              <a:solidFill>
                <a:schemeClr val="dk1"/>
              </a:solidFill>
              <a:latin typeface="Tahoma"/>
              <a:ea typeface="Tahoma"/>
              <a:cs typeface="Tahoma"/>
              <a:sym typeface="Tahoma"/>
            </a:endParaRPr>
          </a:p>
        </p:txBody>
      </p:sp>
      <p:sp>
        <p:nvSpPr>
          <p:cNvPr id="5509" name="Google Shape;5509;p756"/>
          <p:cNvSpPr txBox="1"/>
          <p:nvPr>
            <p:ph idx="2" type="body"/>
          </p:nvPr>
        </p:nvSpPr>
        <p:spPr>
          <a:xfrm>
            <a:off x="2576960" y="802232"/>
            <a:ext cx="4038600" cy="3398100"/>
          </a:xfrm>
          <a:prstGeom prst="rect">
            <a:avLst/>
          </a:prstGeom>
          <a:noFill/>
          <a:ln>
            <a:noFill/>
          </a:ln>
        </p:spPr>
        <p:txBody>
          <a:bodyPr anchorCtr="0" anchor="t" bIns="45700" lIns="91425" spcFirstLastPara="1" rIns="91425" wrap="square" tIns="45700">
            <a:noAutofit/>
          </a:bodyPr>
          <a:lstStyle/>
          <a:p>
            <a:pPr indent="79375" lvl="0" marL="0" rtl="0" algn="l">
              <a:lnSpc>
                <a:spcPct val="100000"/>
              </a:lnSpc>
              <a:spcBef>
                <a:spcPts val="0"/>
              </a:spcBef>
              <a:spcAft>
                <a:spcPts val="0"/>
              </a:spcAft>
              <a:buSzPts val="1400"/>
              <a:buNone/>
            </a:pPr>
            <a:r>
              <a:t/>
            </a:r>
            <a:endParaRPr/>
          </a:p>
        </p:txBody>
      </p:sp>
      <p:pic>
        <p:nvPicPr>
          <p:cNvPr id="5510" name="Google Shape;5510;p756"/>
          <p:cNvPicPr preferRelativeResize="0"/>
          <p:nvPr/>
        </p:nvPicPr>
        <p:blipFill rotWithShape="1">
          <a:blip r:embed="rId7">
            <a:alphaModFix/>
          </a:blip>
          <a:srcRect b="0" l="0" r="0" t="0"/>
          <a:stretch/>
        </p:blipFill>
        <p:spPr>
          <a:xfrm>
            <a:off x="4648200" y="1200150"/>
            <a:ext cx="4038600" cy="33718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4" name="Shape 5514"/>
        <p:cNvGrpSpPr/>
        <p:nvPr/>
      </p:nvGrpSpPr>
      <p:grpSpPr>
        <a:xfrm>
          <a:off x="0" y="0"/>
          <a:ext cx="0" cy="0"/>
          <a:chOff x="0" y="0"/>
          <a:chExt cx="0" cy="0"/>
        </a:xfrm>
      </p:grpSpPr>
      <p:pic>
        <p:nvPicPr>
          <p:cNvPr id="5515" name="Google Shape;5515;p757"/>
          <p:cNvPicPr preferRelativeResize="0"/>
          <p:nvPr/>
        </p:nvPicPr>
        <p:blipFill rotWithShape="1">
          <a:blip r:embed="rId3">
            <a:alphaModFix/>
          </a:blip>
          <a:srcRect b="3514" l="21476" r="3114" t="3745"/>
          <a:stretch/>
        </p:blipFill>
        <p:spPr>
          <a:xfrm>
            <a:off x="3906125" y="909879"/>
            <a:ext cx="4107600" cy="2652000"/>
          </a:xfrm>
          <a:prstGeom prst="rect">
            <a:avLst/>
          </a:prstGeom>
          <a:noFill/>
          <a:ln>
            <a:noFill/>
          </a:ln>
        </p:spPr>
      </p:pic>
      <p:sp>
        <p:nvSpPr>
          <p:cNvPr id="5516" name="Google Shape;5516;p757"/>
          <p:cNvSpPr txBox="1"/>
          <p:nvPr>
            <p:ph type="title"/>
          </p:nvPr>
        </p:nvSpPr>
        <p:spPr>
          <a:xfrm>
            <a:off x="892975" y="71300"/>
            <a:ext cx="7358100" cy="32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chemeClr val="lt1"/>
              </a:buClr>
              <a:buSzPts val="900"/>
              <a:buFont typeface="Gill Sans"/>
              <a:buNone/>
            </a:pPr>
            <a:r>
              <a:rPr b="0" i="0" lang="zh-CN" sz="2400" u="none" cap="none" strike="noStrike">
                <a:solidFill>
                  <a:schemeClr val="lt1"/>
                </a:solidFill>
                <a:latin typeface="Gill Sans"/>
                <a:ea typeface="Gill Sans"/>
                <a:cs typeface="Gill Sans"/>
                <a:sym typeface="Gill Sans"/>
              </a:rPr>
              <a:t>Survival of the </a:t>
            </a:r>
            <a:r>
              <a:rPr b="0" i="0" lang="zh-CN" sz="2400" u="none" cap="none" strike="noStrike">
                <a:solidFill>
                  <a:schemeClr val="lt1"/>
                </a:solidFill>
                <a:latin typeface="Arial"/>
                <a:ea typeface="Arial"/>
                <a:cs typeface="Arial"/>
                <a:sym typeface="Arial"/>
              </a:rPr>
              <a:t>“</a:t>
            </a:r>
            <a:r>
              <a:rPr b="0" i="0" lang="zh-CN" sz="2400" u="none" cap="none" strike="noStrike">
                <a:solidFill>
                  <a:schemeClr val="lt1"/>
                </a:solidFill>
                <a:latin typeface="Gill Sans"/>
                <a:ea typeface="Gill Sans"/>
                <a:cs typeface="Gill Sans"/>
                <a:sym typeface="Gill Sans"/>
              </a:rPr>
              <a:t>Fittest</a:t>
            </a:r>
            <a:r>
              <a:rPr b="0" i="0" lang="zh-CN" sz="2400" u="none" cap="none" strike="noStrike">
                <a:solidFill>
                  <a:schemeClr val="lt1"/>
                </a:solidFill>
                <a:latin typeface="Arial"/>
                <a:ea typeface="Arial"/>
                <a:cs typeface="Arial"/>
                <a:sym typeface="Arial"/>
              </a:rPr>
              <a:t>”</a:t>
            </a:r>
            <a:endParaRPr sz="2400"/>
          </a:p>
        </p:txBody>
      </p:sp>
      <p:sp>
        <p:nvSpPr>
          <p:cNvPr id="5517" name="Google Shape;5517;p757"/>
          <p:cNvSpPr txBox="1"/>
          <p:nvPr>
            <p:ph idx="1" type="body"/>
          </p:nvPr>
        </p:nvSpPr>
        <p:spPr>
          <a:xfrm>
            <a:off x="107150" y="886099"/>
            <a:ext cx="4893600" cy="4176900"/>
          </a:xfrm>
          <a:prstGeom prst="rect">
            <a:avLst/>
          </a:prstGeom>
          <a:noFill/>
          <a:ln>
            <a:noFill/>
          </a:ln>
        </p:spPr>
        <p:txBody>
          <a:bodyPr anchorCtr="0" anchor="ctr" bIns="32750" lIns="32750" spcFirstLastPara="1" rIns="32750" wrap="square" tIns="32750">
            <a:noAutofit/>
          </a:bodyPr>
          <a:lstStyle/>
          <a:p>
            <a:pPr indent="-203200" lvl="0" marL="520700" marR="0" rtl="0" algn="l">
              <a:lnSpc>
                <a:spcPct val="100000"/>
              </a:lnSpc>
              <a:spcBef>
                <a:spcPts val="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survival of the fittest - those who have the most pertinent adaptations survive to reproduce, those less suited to the environment die without passing on their traits </a:t>
            </a:r>
            <a:endParaRPr sz="1800"/>
          </a:p>
          <a:p>
            <a:pPr indent="-215900" lvl="1" marL="812800" marR="0" rtl="0" algn="l">
              <a:lnSpc>
                <a:spcPct val="100000"/>
              </a:lnSpc>
              <a:spcBef>
                <a:spcPts val="240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AKA natural selection - no human involvement</a:t>
            </a:r>
            <a:endParaRPr sz="1800"/>
          </a:p>
          <a:p>
            <a:pPr indent="-203200" lvl="0" marL="520700" marR="0" rtl="0" algn="l">
              <a:lnSpc>
                <a:spcPct val="100000"/>
              </a:lnSpc>
              <a:spcBef>
                <a:spcPts val="240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over time (generations) natural selection results in changes in the inherited characteristics of  a POPULATION thus increasing a species </a:t>
            </a:r>
            <a:r>
              <a:rPr b="0" i="0" lang="zh-CN" sz="1800" u="none" cap="none" strike="noStrike">
                <a:solidFill>
                  <a:schemeClr val="lt1"/>
                </a:solidFill>
                <a:latin typeface="Arial"/>
                <a:ea typeface="Arial"/>
                <a:cs typeface="Arial"/>
                <a:sym typeface="Arial"/>
              </a:rPr>
              <a:t>“</a:t>
            </a:r>
            <a:r>
              <a:rPr b="0" i="0" lang="zh-CN" sz="1800" u="none" cap="none" strike="noStrike">
                <a:solidFill>
                  <a:schemeClr val="lt1"/>
                </a:solidFill>
                <a:latin typeface="Gill Sans"/>
                <a:ea typeface="Gill Sans"/>
                <a:cs typeface="Gill Sans"/>
                <a:sym typeface="Gill Sans"/>
              </a:rPr>
              <a:t>fitness</a:t>
            </a:r>
            <a:r>
              <a:rPr b="0" i="0" lang="zh-CN" sz="1800" u="none" cap="none" strike="noStrike">
                <a:solidFill>
                  <a:schemeClr val="lt1"/>
                </a:solidFill>
                <a:latin typeface="Arial"/>
                <a:ea typeface="Arial"/>
                <a:cs typeface="Arial"/>
                <a:sym typeface="Arial"/>
              </a:rPr>
              <a:t>”</a:t>
            </a:r>
            <a:r>
              <a:rPr b="0" i="0" lang="zh-CN" sz="1800" u="none" cap="none" strike="noStrike">
                <a:solidFill>
                  <a:schemeClr val="lt1"/>
                </a:solidFill>
                <a:latin typeface="Gill Sans"/>
                <a:ea typeface="Gill Sans"/>
                <a:cs typeface="Gill Sans"/>
                <a:sym typeface="Gill Sans"/>
              </a:rPr>
              <a:t> in its environment</a:t>
            </a:r>
            <a:endParaRPr sz="1800"/>
          </a:p>
        </p:txBody>
      </p:sp>
      <p:pic>
        <p:nvPicPr>
          <p:cNvPr descr="Image result for survival of the fittest" id="5518" name="Google Shape;5518;p757"/>
          <p:cNvPicPr preferRelativeResize="0"/>
          <p:nvPr/>
        </p:nvPicPr>
        <p:blipFill rotWithShape="1">
          <a:blip r:embed="rId4">
            <a:alphaModFix/>
          </a:blip>
          <a:srcRect b="0" l="0" r="0" t="0"/>
          <a:stretch/>
        </p:blipFill>
        <p:spPr>
          <a:xfrm>
            <a:off x="6528675" y="132425"/>
            <a:ext cx="2615325" cy="2187575"/>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7">
                                            <p:txEl>
                                              <p:pRg end="0" st="0"/>
                                            </p:txEl>
                                          </p:spTgt>
                                        </p:tgtEl>
                                        <p:attrNameLst>
                                          <p:attrName>style.visibility</p:attrName>
                                        </p:attrNameLst>
                                      </p:cBhvr>
                                      <p:to>
                                        <p:strVal val="visible"/>
                                      </p:to>
                                    </p:set>
                                    <p:animEffect filter="fade" transition="in">
                                      <p:cBhvr>
                                        <p:cTn dur="1000"/>
                                        <p:tgtEl>
                                          <p:spTgt spid="5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7">
                                            <p:txEl>
                                              <p:pRg end="1" st="1"/>
                                            </p:txEl>
                                          </p:spTgt>
                                        </p:tgtEl>
                                        <p:attrNameLst>
                                          <p:attrName>style.visibility</p:attrName>
                                        </p:attrNameLst>
                                      </p:cBhvr>
                                      <p:to>
                                        <p:strVal val="visible"/>
                                      </p:to>
                                    </p:set>
                                    <p:animEffect filter="fade" transition="in">
                                      <p:cBhvr>
                                        <p:cTn dur="1000"/>
                                        <p:tgtEl>
                                          <p:spTgt spid="5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7">
                                            <p:txEl>
                                              <p:pRg end="2" st="2"/>
                                            </p:txEl>
                                          </p:spTgt>
                                        </p:tgtEl>
                                        <p:attrNameLst>
                                          <p:attrName>style.visibility</p:attrName>
                                        </p:attrNameLst>
                                      </p:cBhvr>
                                      <p:to>
                                        <p:strVal val="visible"/>
                                      </p:to>
                                    </p:set>
                                    <p:animEffect filter="fade" transition="in">
                                      <p:cBhvr>
                                        <p:cTn dur="1000"/>
                                        <p:tgtEl>
                                          <p:spTgt spid="551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34" name="Shape 3734"/>
        <p:cNvGrpSpPr/>
        <p:nvPr/>
      </p:nvGrpSpPr>
      <p:grpSpPr>
        <a:xfrm>
          <a:off x="0" y="0"/>
          <a:ext cx="0" cy="0"/>
          <a:chOff x="0" y="0"/>
          <a:chExt cx="0" cy="0"/>
        </a:xfrm>
      </p:grpSpPr>
      <p:sp>
        <p:nvSpPr>
          <p:cNvPr id="3735" name="Google Shape;3735;p577"/>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nvGrpSpPr>
          <p:cNvPr id="3736" name="Google Shape;3736;p577"/>
          <p:cNvGrpSpPr/>
          <p:nvPr/>
        </p:nvGrpSpPr>
        <p:grpSpPr>
          <a:xfrm>
            <a:off x="-225700" y="-56757"/>
            <a:ext cx="9144159" cy="5143759"/>
            <a:chOff x="0" y="11"/>
            <a:chExt cx="18288317" cy="10287518"/>
          </a:xfrm>
        </p:grpSpPr>
        <p:sp>
          <p:nvSpPr>
            <p:cNvPr id="3737" name="Google Shape;3737;p577"/>
            <p:cNvSpPr/>
            <p:nvPr/>
          </p:nvSpPr>
          <p:spPr>
            <a:xfrm>
              <a:off x="7343457" y="11"/>
              <a:ext cx="10944860" cy="10282555"/>
            </a:xfrm>
            <a:custGeom>
              <a:rect b="b" l="l" r="r" t="t"/>
              <a:pathLst>
                <a:path extrusionOk="0" h="10282555" w="10944860">
                  <a:moveTo>
                    <a:pt x="10944530" y="0"/>
                  </a:moveTo>
                  <a:lnTo>
                    <a:pt x="8030019" y="0"/>
                  </a:lnTo>
                  <a:lnTo>
                    <a:pt x="7990459" y="25400"/>
                  </a:lnTo>
                  <a:lnTo>
                    <a:pt x="7952029" y="63500"/>
                  </a:lnTo>
                  <a:lnTo>
                    <a:pt x="7914703" y="101600"/>
                  </a:lnTo>
                  <a:lnTo>
                    <a:pt x="7878445" y="127000"/>
                  </a:lnTo>
                  <a:lnTo>
                    <a:pt x="7843266" y="165100"/>
                  </a:lnTo>
                  <a:lnTo>
                    <a:pt x="7809116" y="203200"/>
                  </a:lnTo>
                  <a:lnTo>
                    <a:pt x="7776007" y="241300"/>
                  </a:lnTo>
                  <a:lnTo>
                    <a:pt x="7743888" y="279400"/>
                  </a:lnTo>
                  <a:lnTo>
                    <a:pt x="7712761" y="304800"/>
                  </a:lnTo>
                  <a:lnTo>
                    <a:pt x="7682611" y="342900"/>
                  </a:lnTo>
                  <a:lnTo>
                    <a:pt x="7653401" y="381000"/>
                  </a:lnTo>
                  <a:lnTo>
                    <a:pt x="7625131" y="419100"/>
                  </a:lnTo>
                  <a:lnTo>
                    <a:pt x="7597762" y="457200"/>
                  </a:lnTo>
                  <a:lnTo>
                    <a:pt x="7571283" y="495300"/>
                  </a:lnTo>
                  <a:lnTo>
                    <a:pt x="7545679" y="533400"/>
                  </a:lnTo>
                  <a:lnTo>
                    <a:pt x="7520940" y="571500"/>
                  </a:lnTo>
                  <a:lnTo>
                    <a:pt x="7497026" y="609600"/>
                  </a:lnTo>
                  <a:lnTo>
                    <a:pt x="7473924" y="660400"/>
                  </a:lnTo>
                  <a:lnTo>
                    <a:pt x="7451623" y="698500"/>
                  </a:lnTo>
                  <a:lnTo>
                    <a:pt x="7430097" y="736600"/>
                  </a:lnTo>
                  <a:lnTo>
                    <a:pt x="7409332" y="774700"/>
                  </a:lnTo>
                  <a:lnTo>
                    <a:pt x="7389317" y="812800"/>
                  </a:lnTo>
                  <a:lnTo>
                    <a:pt x="7370013" y="863600"/>
                  </a:lnTo>
                  <a:lnTo>
                    <a:pt x="7351408" y="901700"/>
                  </a:lnTo>
                  <a:lnTo>
                    <a:pt x="7333488" y="939800"/>
                  </a:lnTo>
                  <a:lnTo>
                    <a:pt x="7316229" y="977900"/>
                  </a:lnTo>
                  <a:lnTo>
                    <a:pt x="7299617" y="1028700"/>
                  </a:lnTo>
                  <a:lnTo>
                    <a:pt x="7283628" y="1066800"/>
                  </a:lnTo>
                  <a:lnTo>
                    <a:pt x="7268248" y="1104900"/>
                  </a:lnTo>
                  <a:lnTo>
                    <a:pt x="7253452" y="1155700"/>
                  </a:lnTo>
                  <a:lnTo>
                    <a:pt x="7239228" y="1193800"/>
                  </a:lnTo>
                  <a:lnTo>
                    <a:pt x="7225551" y="1244600"/>
                  </a:lnTo>
                  <a:lnTo>
                    <a:pt x="7212406" y="1282700"/>
                  </a:lnTo>
                  <a:lnTo>
                    <a:pt x="7199782" y="1333500"/>
                  </a:lnTo>
                  <a:lnTo>
                    <a:pt x="7187628" y="1371600"/>
                  </a:lnTo>
                  <a:lnTo>
                    <a:pt x="7175970" y="1422400"/>
                  </a:lnTo>
                  <a:lnTo>
                    <a:pt x="7164756" y="1460500"/>
                  </a:lnTo>
                  <a:lnTo>
                    <a:pt x="7153973" y="1511300"/>
                  </a:lnTo>
                  <a:lnTo>
                    <a:pt x="7143610" y="1549400"/>
                  </a:lnTo>
                  <a:lnTo>
                    <a:pt x="7133641" y="1600200"/>
                  </a:lnTo>
                  <a:lnTo>
                    <a:pt x="7124052" y="1638300"/>
                  </a:lnTo>
                  <a:lnTo>
                    <a:pt x="7114819" y="1689100"/>
                  </a:lnTo>
                  <a:lnTo>
                    <a:pt x="7105929" y="1727200"/>
                  </a:lnTo>
                  <a:lnTo>
                    <a:pt x="7097357" y="1778000"/>
                  </a:lnTo>
                  <a:lnTo>
                    <a:pt x="7089102" y="1828800"/>
                  </a:lnTo>
                  <a:lnTo>
                    <a:pt x="7081113" y="1866900"/>
                  </a:lnTo>
                  <a:lnTo>
                    <a:pt x="7073392" y="1917700"/>
                  </a:lnTo>
                  <a:lnTo>
                    <a:pt x="7065912" y="1968500"/>
                  </a:lnTo>
                  <a:lnTo>
                    <a:pt x="7058660" y="2006600"/>
                  </a:lnTo>
                  <a:lnTo>
                    <a:pt x="7051624" y="2057400"/>
                  </a:lnTo>
                  <a:lnTo>
                    <a:pt x="7044766" y="2108200"/>
                  </a:lnTo>
                  <a:lnTo>
                    <a:pt x="7038073" y="2146300"/>
                  </a:lnTo>
                  <a:lnTo>
                    <a:pt x="7031533" y="2197100"/>
                  </a:lnTo>
                  <a:lnTo>
                    <a:pt x="7025132" y="2247900"/>
                  </a:lnTo>
                  <a:lnTo>
                    <a:pt x="7018833" y="2286000"/>
                  </a:lnTo>
                  <a:lnTo>
                    <a:pt x="7012635" y="2336800"/>
                  </a:lnTo>
                  <a:lnTo>
                    <a:pt x="7006501" y="2387600"/>
                  </a:lnTo>
                  <a:lnTo>
                    <a:pt x="7000430" y="2438400"/>
                  </a:lnTo>
                  <a:lnTo>
                    <a:pt x="6976288" y="2616200"/>
                  </a:lnTo>
                  <a:lnTo>
                    <a:pt x="6970192" y="2667000"/>
                  </a:lnTo>
                  <a:lnTo>
                    <a:pt x="6964045" y="2717800"/>
                  </a:lnTo>
                  <a:lnTo>
                    <a:pt x="6957822" y="2768600"/>
                  </a:lnTo>
                  <a:lnTo>
                    <a:pt x="6951497" y="2806700"/>
                  </a:lnTo>
                  <a:lnTo>
                    <a:pt x="6945046" y="2857500"/>
                  </a:lnTo>
                  <a:lnTo>
                    <a:pt x="6938467" y="2908300"/>
                  </a:lnTo>
                  <a:lnTo>
                    <a:pt x="6931736" y="2946400"/>
                  </a:lnTo>
                  <a:lnTo>
                    <a:pt x="6924827" y="2997200"/>
                  </a:lnTo>
                  <a:lnTo>
                    <a:pt x="6917728" y="3048000"/>
                  </a:lnTo>
                  <a:lnTo>
                    <a:pt x="6910413" y="3098800"/>
                  </a:lnTo>
                  <a:lnTo>
                    <a:pt x="6902869" y="3136900"/>
                  </a:lnTo>
                  <a:lnTo>
                    <a:pt x="6895071" y="3187700"/>
                  </a:lnTo>
                  <a:lnTo>
                    <a:pt x="6887007" y="3238500"/>
                  </a:lnTo>
                  <a:lnTo>
                    <a:pt x="6878663" y="3276600"/>
                  </a:lnTo>
                  <a:lnTo>
                    <a:pt x="6870001" y="3327400"/>
                  </a:lnTo>
                  <a:lnTo>
                    <a:pt x="6861010" y="3378200"/>
                  </a:lnTo>
                  <a:lnTo>
                    <a:pt x="6851688" y="3416300"/>
                  </a:lnTo>
                  <a:lnTo>
                    <a:pt x="6841985" y="3467100"/>
                  </a:lnTo>
                  <a:lnTo>
                    <a:pt x="6831914" y="3517900"/>
                  </a:lnTo>
                  <a:lnTo>
                    <a:pt x="6821424" y="3556000"/>
                  </a:lnTo>
                  <a:lnTo>
                    <a:pt x="6810527" y="3606800"/>
                  </a:lnTo>
                  <a:lnTo>
                    <a:pt x="6798958" y="3657600"/>
                  </a:lnTo>
                  <a:lnTo>
                    <a:pt x="6786397" y="3695700"/>
                  </a:lnTo>
                  <a:lnTo>
                    <a:pt x="6772821" y="3746500"/>
                  </a:lnTo>
                  <a:lnTo>
                    <a:pt x="6758241" y="3784600"/>
                  </a:lnTo>
                  <a:lnTo>
                    <a:pt x="6742658" y="3835400"/>
                  </a:lnTo>
                  <a:lnTo>
                    <a:pt x="6726072" y="3886200"/>
                  </a:lnTo>
                  <a:lnTo>
                    <a:pt x="6708470" y="3924300"/>
                  </a:lnTo>
                  <a:lnTo>
                    <a:pt x="6689852" y="3975100"/>
                  </a:lnTo>
                  <a:lnTo>
                    <a:pt x="6670230" y="4013200"/>
                  </a:lnTo>
                  <a:lnTo>
                    <a:pt x="6649593" y="4064000"/>
                  </a:lnTo>
                  <a:lnTo>
                    <a:pt x="6627927" y="4102100"/>
                  </a:lnTo>
                  <a:lnTo>
                    <a:pt x="6605257" y="4152900"/>
                  </a:lnTo>
                  <a:lnTo>
                    <a:pt x="6581572" y="4191000"/>
                  </a:lnTo>
                  <a:lnTo>
                    <a:pt x="6556857" y="4229100"/>
                  </a:lnTo>
                  <a:lnTo>
                    <a:pt x="6531115" y="4279900"/>
                  </a:lnTo>
                  <a:lnTo>
                    <a:pt x="6504356" y="4318000"/>
                  </a:lnTo>
                  <a:lnTo>
                    <a:pt x="6476581" y="4356100"/>
                  </a:lnTo>
                  <a:lnTo>
                    <a:pt x="6447764" y="4394200"/>
                  </a:lnTo>
                  <a:lnTo>
                    <a:pt x="6417932" y="4432300"/>
                  </a:lnTo>
                  <a:lnTo>
                    <a:pt x="6387058" y="4470400"/>
                  </a:lnTo>
                  <a:lnTo>
                    <a:pt x="6355169" y="4508500"/>
                  </a:lnTo>
                  <a:lnTo>
                    <a:pt x="6322238" y="4546600"/>
                  </a:lnTo>
                  <a:lnTo>
                    <a:pt x="6288278" y="4584700"/>
                  </a:lnTo>
                  <a:lnTo>
                    <a:pt x="6253277" y="4610100"/>
                  </a:lnTo>
                  <a:lnTo>
                    <a:pt x="6217247" y="4648200"/>
                  </a:lnTo>
                  <a:lnTo>
                    <a:pt x="6180175" y="4673600"/>
                  </a:lnTo>
                  <a:lnTo>
                    <a:pt x="6142063" y="4711700"/>
                  </a:lnTo>
                  <a:lnTo>
                    <a:pt x="6102909" y="4737100"/>
                  </a:lnTo>
                  <a:lnTo>
                    <a:pt x="6062713" y="4762500"/>
                  </a:lnTo>
                  <a:lnTo>
                    <a:pt x="6021476" y="4787900"/>
                  </a:lnTo>
                  <a:lnTo>
                    <a:pt x="5979185" y="4813300"/>
                  </a:lnTo>
                  <a:lnTo>
                    <a:pt x="5935865" y="4826000"/>
                  </a:lnTo>
                  <a:lnTo>
                    <a:pt x="5891479" y="4851400"/>
                  </a:lnTo>
                  <a:lnTo>
                    <a:pt x="5846051" y="4864100"/>
                  </a:lnTo>
                  <a:lnTo>
                    <a:pt x="5800674" y="4889500"/>
                  </a:lnTo>
                  <a:lnTo>
                    <a:pt x="5664136" y="4927600"/>
                  </a:lnTo>
                  <a:lnTo>
                    <a:pt x="5618518" y="4927600"/>
                  </a:lnTo>
                  <a:lnTo>
                    <a:pt x="5572849" y="4940300"/>
                  </a:lnTo>
                  <a:lnTo>
                    <a:pt x="5527141" y="4940300"/>
                  </a:lnTo>
                  <a:lnTo>
                    <a:pt x="5481396" y="4953000"/>
                  </a:lnTo>
                  <a:lnTo>
                    <a:pt x="5435612" y="4953000"/>
                  </a:lnTo>
                  <a:lnTo>
                    <a:pt x="5389791" y="4965700"/>
                  </a:lnTo>
                  <a:lnTo>
                    <a:pt x="4931016" y="4965700"/>
                  </a:lnTo>
                  <a:lnTo>
                    <a:pt x="4839347" y="4953000"/>
                  </a:lnTo>
                  <a:lnTo>
                    <a:pt x="4474159" y="4953000"/>
                  </a:lnTo>
                  <a:lnTo>
                    <a:pt x="4428756" y="4965700"/>
                  </a:lnTo>
                  <a:lnTo>
                    <a:pt x="4338155" y="4965700"/>
                  </a:lnTo>
                  <a:lnTo>
                    <a:pt x="4292955" y="4978400"/>
                  </a:lnTo>
                  <a:lnTo>
                    <a:pt x="4247858" y="4978400"/>
                  </a:lnTo>
                  <a:lnTo>
                    <a:pt x="4202836" y="4991100"/>
                  </a:lnTo>
                  <a:lnTo>
                    <a:pt x="4157903" y="4991100"/>
                  </a:lnTo>
                  <a:lnTo>
                    <a:pt x="4023703" y="5029200"/>
                  </a:lnTo>
                  <a:lnTo>
                    <a:pt x="3979176" y="5054600"/>
                  </a:lnTo>
                  <a:lnTo>
                    <a:pt x="3890480" y="5080000"/>
                  </a:lnTo>
                  <a:lnTo>
                    <a:pt x="3671151" y="5207000"/>
                  </a:lnTo>
                  <a:lnTo>
                    <a:pt x="3629431" y="5232400"/>
                  </a:lnTo>
                  <a:lnTo>
                    <a:pt x="3589388" y="5270500"/>
                  </a:lnTo>
                  <a:lnTo>
                    <a:pt x="3550970" y="5295900"/>
                  </a:lnTo>
                  <a:lnTo>
                    <a:pt x="3514166" y="5334000"/>
                  </a:lnTo>
                  <a:lnTo>
                    <a:pt x="3478923" y="5359400"/>
                  </a:lnTo>
                  <a:lnTo>
                    <a:pt x="3445218" y="5397500"/>
                  </a:lnTo>
                  <a:lnTo>
                    <a:pt x="3413023" y="5435600"/>
                  </a:lnTo>
                  <a:lnTo>
                    <a:pt x="3382289" y="5473700"/>
                  </a:lnTo>
                  <a:lnTo>
                    <a:pt x="3353003" y="5511800"/>
                  </a:lnTo>
                  <a:lnTo>
                    <a:pt x="3325114" y="5537200"/>
                  </a:lnTo>
                  <a:lnTo>
                    <a:pt x="3298596" y="5575300"/>
                  </a:lnTo>
                  <a:lnTo>
                    <a:pt x="3273425" y="5613400"/>
                  </a:lnTo>
                  <a:lnTo>
                    <a:pt x="3249561" y="5664200"/>
                  </a:lnTo>
                  <a:lnTo>
                    <a:pt x="3226968" y="5702300"/>
                  </a:lnTo>
                  <a:lnTo>
                    <a:pt x="3205619" y="5740400"/>
                  </a:lnTo>
                  <a:lnTo>
                    <a:pt x="3185464" y="5778500"/>
                  </a:lnTo>
                  <a:lnTo>
                    <a:pt x="3166503" y="5816600"/>
                  </a:lnTo>
                  <a:lnTo>
                    <a:pt x="3148673" y="5867400"/>
                  </a:lnTo>
                  <a:lnTo>
                    <a:pt x="3131959" y="5905500"/>
                  </a:lnTo>
                  <a:lnTo>
                    <a:pt x="3116326" y="5943600"/>
                  </a:lnTo>
                  <a:lnTo>
                    <a:pt x="3101733" y="5994400"/>
                  </a:lnTo>
                  <a:lnTo>
                    <a:pt x="3088144" y="6032500"/>
                  </a:lnTo>
                  <a:lnTo>
                    <a:pt x="3075546" y="6083300"/>
                  </a:lnTo>
                  <a:lnTo>
                    <a:pt x="3063875" y="6121400"/>
                  </a:lnTo>
                  <a:lnTo>
                    <a:pt x="3053130" y="6172200"/>
                  </a:lnTo>
                  <a:lnTo>
                    <a:pt x="3043263" y="6210300"/>
                  </a:lnTo>
                  <a:lnTo>
                    <a:pt x="3034246" y="6261100"/>
                  </a:lnTo>
                  <a:lnTo>
                    <a:pt x="3026041" y="6311900"/>
                  </a:lnTo>
                  <a:lnTo>
                    <a:pt x="3018625" y="6350000"/>
                  </a:lnTo>
                  <a:lnTo>
                    <a:pt x="3011944" y="6400800"/>
                  </a:lnTo>
                  <a:lnTo>
                    <a:pt x="3005988" y="6451600"/>
                  </a:lnTo>
                  <a:lnTo>
                    <a:pt x="3000705" y="6502400"/>
                  </a:lnTo>
                  <a:lnTo>
                    <a:pt x="2996082" y="6540500"/>
                  </a:lnTo>
                  <a:lnTo>
                    <a:pt x="2992069" y="6591300"/>
                  </a:lnTo>
                  <a:lnTo>
                    <a:pt x="2988653" y="6642100"/>
                  </a:lnTo>
                  <a:lnTo>
                    <a:pt x="2985782" y="6692900"/>
                  </a:lnTo>
                  <a:lnTo>
                    <a:pt x="2983420" y="6731000"/>
                  </a:lnTo>
                  <a:lnTo>
                    <a:pt x="2981553" y="6781800"/>
                  </a:lnTo>
                  <a:lnTo>
                    <a:pt x="2980144" y="6832600"/>
                  </a:lnTo>
                  <a:lnTo>
                    <a:pt x="2979140" y="6883400"/>
                  </a:lnTo>
                  <a:lnTo>
                    <a:pt x="2978543" y="6934200"/>
                  </a:lnTo>
                  <a:lnTo>
                    <a:pt x="2978289" y="6985000"/>
                  </a:lnTo>
                  <a:lnTo>
                    <a:pt x="2978353" y="7023100"/>
                  </a:lnTo>
                  <a:lnTo>
                    <a:pt x="2978823" y="7073900"/>
                  </a:lnTo>
                  <a:lnTo>
                    <a:pt x="2979229" y="7124700"/>
                  </a:lnTo>
                  <a:lnTo>
                    <a:pt x="2979509" y="7175500"/>
                  </a:lnTo>
                  <a:lnTo>
                    <a:pt x="2979407" y="7277100"/>
                  </a:lnTo>
                  <a:lnTo>
                    <a:pt x="2978912" y="7327900"/>
                  </a:lnTo>
                  <a:lnTo>
                    <a:pt x="2978010" y="7378700"/>
                  </a:lnTo>
                  <a:lnTo>
                    <a:pt x="2976664" y="7416800"/>
                  </a:lnTo>
                  <a:lnTo>
                    <a:pt x="2974784" y="7467600"/>
                  </a:lnTo>
                  <a:lnTo>
                    <a:pt x="2972333" y="7518400"/>
                  </a:lnTo>
                  <a:lnTo>
                    <a:pt x="2969222" y="7569200"/>
                  </a:lnTo>
                  <a:lnTo>
                    <a:pt x="2965399" y="7620000"/>
                  </a:lnTo>
                  <a:lnTo>
                    <a:pt x="2960789" y="7670800"/>
                  </a:lnTo>
                  <a:lnTo>
                    <a:pt x="2955328" y="7721600"/>
                  </a:lnTo>
                  <a:lnTo>
                    <a:pt x="2948965" y="7772400"/>
                  </a:lnTo>
                  <a:lnTo>
                    <a:pt x="2941624" y="7810500"/>
                  </a:lnTo>
                  <a:lnTo>
                    <a:pt x="2933242" y="7861300"/>
                  </a:lnTo>
                  <a:lnTo>
                    <a:pt x="2923756" y="7912100"/>
                  </a:lnTo>
                  <a:lnTo>
                    <a:pt x="2913100" y="7962900"/>
                  </a:lnTo>
                  <a:lnTo>
                    <a:pt x="2901200" y="8013700"/>
                  </a:lnTo>
                  <a:lnTo>
                    <a:pt x="2888094" y="8051800"/>
                  </a:lnTo>
                  <a:lnTo>
                    <a:pt x="2873438" y="8102600"/>
                  </a:lnTo>
                  <a:lnTo>
                    <a:pt x="2857271" y="8140700"/>
                  </a:lnTo>
                  <a:lnTo>
                    <a:pt x="2839631" y="8191500"/>
                  </a:lnTo>
                  <a:lnTo>
                    <a:pt x="2820530" y="8229600"/>
                  </a:lnTo>
                  <a:lnTo>
                    <a:pt x="2800019" y="8280400"/>
                  </a:lnTo>
                  <a:lnTo>
                    <a:pt x="2778125" y="8318500"/>
                  </a:lnTo>
                  <a:lnTo>
                    <a:pt x="2754871" y="8356600"/>
                  </a:lnTo>
                  <a:lnTo>
                    <a:pt x="2730309" y="8407400"/>
                  </a:lnTo>
                  <a:lnTo>
                    <a:pt x="2704452" y="8445500"/>
                  </a:lnTo>
                  <a:lnTo>
                    <a:pt x="2677337" y="8483600"/>
                  </a:lnTo>
                  <a:lnTo>
                    <a:pt x="2649004" y="8521700"/>
                  </a:lnTo>
                  <a:lnTo>
                    <a:pt x="2619476" y="8559800"/>
                  </a:lnTo>
                  <a:lnTo>
                    <a:pt x="2588806" y="8585200"/>
                  </a:lnTo>
                  <a:lnTo>
                    <a:pt x="2556992" y="8623300"/>
                  </a:lnTo>
                  <a:lnTo>
                    <a:pt x="2524087" y="8661400"/>
                  </a:lnTo>
                  <a:lnTo>
                    <a:pt x="2490127" y="8686800"/>
                  </a:lnTo>
                  <a:lnTo>
                    <a:pt x="2455126" y="8724900"/>
                  </a:lnTo>
                  <a:lnTo>
                    <a:pt x="2419134" y="8750300"/>
                  </a:lnTo>
                  <a:lnTo>
                    <a:pt x="2382177" y="8788400"/>
                  </a:lnTo>
                  <a:lnTo>
                    <a:pt x="2344293" y="8813800"/>
                  </a:lnTo>
                  <a:lnTo>
                    <a:pt x="2305507" y="8839200"/>
                  </a:lnTo>
                  <a:lnTo>
                    <a:pt x="2265845" y="8864600"/>
                  </a:lnTo>
                  <a:lnTo>
                    <a:pt x="2225357" y="8890000"/>
                  </a:lnTo>
                  <a:lnTo>
                    <a:pt x="2184057" y="8915400"/>
                  </a:lnTo>
                  <a:lnTo>
                    <a:pt x="2141982" y="8928100"/>
                  </a:lnTo>
                  <a:lnTo>
                    <a:pt x="2099183" y="8953500"/>
                  </a:lnTo>
                  <a:lnTo>
                    <a:pt x="2055660" y="8966200"/>
                  </a:lnTo>
                  <a:lnTo>
                    <a:pt x="2011476" y="8991600"/>
                  </a:lnTo>
                  <a:lnTo>
                    <a:pt x="1781530" y="9055100"/>
                  </a:lnTo>
                  <a:lnTo>
                    <a:pt x="1733969" y="9055100"/>
                  </a:lnTo>
                  <a:lnTo>
                    <a:pt x="1685963" y="9067800"/>
                  </a:lnTo>
                  <a:lnTo>
                    <a:pt x="1635658" y="9067800"/>
                  </a:lnTo>
                  <a:lnTo>
                    <a:pt x="1585671" y="9080500"/>
                  </a:lnTo>
                  <a:lnTo>
                    <a:pt x="1536039" y="9080500"/>
                  </a:lnTo>
                  <a:lnTo>
                    <a:pt x="1486750" y="9093200"/>
                  </a:lnTo>
                  <a:lnTo>
                    <a:pt x="1437830" y="9093200"/>
                  </a:lnTo>
                  <a:lnTo>
                    <a:pt x="1293368" y="9131300"/>
                  </a:lnTo>
                  <a:lnTo>
                    <a:pt x="1246022" y="9131300"/>
                  </a:lnTo>
                  <a:lnTo>
                    <a:pt x="971054" y="9207500"/>
                  </a:lnTo>
                  <a:lnTo>
                    <a:pt x="926846" y="9232900"/>
                  </a:lnTo>
                  <a:lnTo>
                    <a:pt x="883132" y="9245600"/>
                  </a:lnTo>
                  <a:lnTo>
                    <a:pt x="839927" y="9271000"/>
                  </a:lnTo>
                  <a:lnTo>
                    <a:pt x="797242" y="9283700"/>
                  </a:lnTo>
                  <a:lnTo>
                    <a:pt x="713435" y="9334500"/>
                  </a:lnTo>
                  <a:lnTo>
                    <a:pt x="631825" y="9385300"/>
                  </a:lnTo>
                  <a:lnTo>
                    <a:pt x="552488" y="9436100"/>
                  </a:lnTo>
                  <a:lnTo>
                    <a:pt x="513689" y="9474200"/>
                  </a:lnTo>
                  <a:lnTo>
                    <a:pt x="475500" y="9499600"/>
                  </a:lnTo>
                  <a:lnTo>
                    <a:pt x="437921" y="9537700"/>
                  </a:lnTo>
                  <a:lnTo>
                    <a:pt x="400964" y="9575800"/>
                  </a:lnTo>
                  <a:lnTo>
                    <a:pt x="364642" y="9613900"/>
                  </a:lnTo>
                  <a:lnTo>
                    <a:pt x="332867" y="9652000"/>
                  </a:lnTo>
                  <a:lnTo>
                    <a:pt x="302133" y="9690100"/>
                  </a:lnTo>
                  <a:lnTo>
                    <a:pt x="272453" y="9728200"/>
                  </a:lnTo>
                  <a:lnTo>
                    <a:pt x="243865" y="9766300"/>
                  </a:lnTo>
                  <a:lnTo>
                    <a:pt x="216395" y="9804400"/>
                  </a:lnTo>
                  <a:lnTo>
                    <a:pt x="190080" y="9842500"/>
                  </a:lnTo>
                  <a:lnTo>
                    <a:pt x="164947" y="9880600"/>
                  </a:lnTo>
                  <a:lnTo>
                    <a:pt x="141033" y="9931400"/>
                  </a:lnTo>
                  <a:lnTo>
                    <a:pt x="118364" y="9969500"/>
                  </a:lnTo>
                  <a:lnTo>
                    <a:pt x="96964" y="10020300"/>
                  </a:lnTo>
                  <a:lnTo>
                    <a:pt x="76873" y="10058400"/>
                  </a:lnTo>
                  <a:lnTo>
                    <a:pt x="58127" y="10109200"/>
                  </a:lnTo>
                  <a:lnTo>
                    <a:pt x="40741" y="10147300"/>
                  </a:lnTo>
                  <a:lnTo>
                    <a:pt x="24752" y="10198100"/>
                  </a:lnTo>
                  <a:lnTo>
                    <a:pt x="10185" y="10248900"/>
                  </a:lnTo>
                  <a:lnTo>
                    <a:pt x="0" y="10274300"/>
                  </a:lnTo>
                  <a:lnTo>
                    <a:pt x="2477490" y="10274300"/>
                  </a:lnTo>
                  <a:lnTo>
                    <a:pt x="2469400" y="10282377"/>
                  </a:lnTo>
                  <a:lnTo>
                    <a:pt x="10944530" y="10282377"/>
                  </a:lnTo>
                  <a:lnTo>
                    <a:pt x="10944530" y="8826500"/>
                  </a:lnTo>
                  <a:lnTo>
                    <a:pt x="10944530" y="274777"/>
                  </a:lnTo>
                  <a:lnTo>
                    <a:pt x="10944530" y="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38" name="Google Shape;3738;p577"/>
            <p:cNvSpPr/>
            <p:nvPr/>
          </p:nvSpPr>
          <p:spPr>
            <a:xfrm>
              <a:off x="0" y="7911359"/>
              <a:ext cx="18288000" cy="2376170"/>
            </a:xfrm>
            <a:custGeom>
              <a:rect b="b" l="l" r="r" t="t"/>
              <a:pathLst>
                <a:path extrusionOk="0" h="2376170" w="18288000">
                  <a:moveTo>
                    <a:pt x="18287998" y="2375639"/>
                  </a:moveTo>
                  <a:lnTo>
                    <a:pt x="0" y="2375639"/>
                  </a:lnTo>
                  <a:lnTo>
                    <a:pt x="0" y="0"/>
                  </a:lnTo>
                  <a:lnTo>
                    <a:pt x="18287998" y="0"/>
                  </a:lnTo>
                  <a:lnTo>
                    <a:pt x="18287998"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9" name="Google Shape;3739;p577"/>
            <p:cNvPicPr preferRelativeResize="0"/>
            <p:nvPr/>
          </p:nvPicPr>
          <p:blipFill rotWithShape="1">
            <a:blip r:embed="rId3">
              <a:alphaModFix/>
            </a:blip>
            <a:srcRect b="0" l="0" r="0" t="0"/>
            <a:stretch/>
          </p:blipFill>
          <p:spPr>
            <a:xfrm>
              <a:off x="11805441" y="1251910"/>
              <a:ext cx="6482514" cy="8486508"/>
            </a:xfrm>
            <a:prstGeom prst="rect">
              <a:avLst/>
            </a:prstGeom>
            <a:noFill/>
            <a:ln>
              <a:noFill/>
            </a:ln>
          </p:spPr>
        </p:pic>
        <p:sp>
          <p:nvSpPr>
            <p:cNvPr id="3740" name="Google Shape;3740;p577"/>
            <p:cNvSpPr/>
            <p:nvPr/>
          </p:nvSpPr>
          <p:spPr>
            <a:xfrm>
              <a:off x="78002" y="10439"/>
              <a:ext cx="5134610" cy="3113405"/>
            </a:xfrm>
            <a:custGeom>
              <a:rect b="b" l="l" r="r" t="t"/>
              <a:pathLst>
                <a:path extrusionOk="0" h="3113405" w="5134610">
                  <a:moveTo>
                    <a:pt x="4663382" y="674655"/>
                  </a:moveTo>
                  <a:lnTo>
                    <a:pt x="4129280" y="830252"/>
                  </a:lnTo>
                  <a:lnTo>
                    <a:pt x="4174936" y="803723"/>
                  </a:lnTo>
                  <a:lnTo>
                    <a:pt x="4273258" y="775079"/>
                  </a:lnTo>
                  <a:lnTo>
                    <a:pt x="4318793" y="748586"/>
                  </a:lnTo>
                  <a:lnTo>
                    <a:pt x="4367812" y="734306"/>
                  </a:lnTo>
                  <a:lnTo>
                    <a:pt x="4413199" y="707855"/>
                  </a:lnTo>
                  <a:lnTo>
                    <a:pt x="4464008" y="693054"/>
                  </a:lnTo>
                  <a:lnTo>
                    <a:pt x="4555937" y="639816"/>
                  </a:lnTo>
                  <a:lnTo>
                    <a:pt x="4597339" y="601299"/>
                  </a:lnTo>
                  <a:lnTo>
                    <a:pt x="4641804" y="575118"/>
                  </a:lnTo>
                  <a:lnTo>
                    <a:pt x="4682369" y="536844"/>
                  </a:lnTo>
                  <a:lnTo>
                    <a:pt x="4726279" y="510824"/>
                  </a:lnTo>
                  <a:lnTo>
                    <a:pt x="4766569" y="472631"/>
                  </a:lnTo>
                  <a:lnTo>
                    <a:pt x="4803581" y="435392"/>
                  </a:lnTo>
                  <a:lnTo>
                    <a:pt x="4842591" y="410800"/>
                  </a:lnTo>
                  <a:lnTo>
                    <a:pt x="4876472" y="374474"/>
                  </a:lnTo>
                  <a:lnTo>
                    <a:pt x="4908750" y="338614"/>
                  </a:lnTo>
                  <a:lnTo>
                    <a:pt x="4935851" y="291035"/>
                  </a:lnTo>
                  <a:lnTo>
                    <a:pt x="4964852" y="256131"/>
                  </a:lnTo>
                  <a:lnTo>
                    <a:pt x="4992179" y="221714"/>
                  </a:lnTo>
                  <a:lnTo>
                    <a:pt x="5014255" y="175599"/>
                  </a:lnTo>
                  <a:lnTo>
                    <a:pt x="5034607" y="129986"/>
                  </a:lnTo>
                  <a:lnTo>
                    <a:pt x="5053211" y="84882"/>
                  </a:lnTo>
                  <a:lnTo>
                    <a:pt x="5070043" y="40295"/>
                  </a:lnTo>
                  <a:lnTo>
                    <a:pt x="5074585" y="25744"/>
                  </a:lnTo>
                  <a:lnTo>
                    <a:pt x="5080282" y="10856"/>
                  </a:lnTo>
                  <a:lnTo>
                    <a:pt x="5117548" y="0"/>
                  </a:lnTo>
                  <a:lnTo>
                    <a:pt x="5126135" y="10726"/>
                  </a:lnTo>
                  <a:lnTo>
                    <a:pt x="5129952" y="22842"/>
                  </a:lnTo>
                  <a:lnTo>
                    <a:pt x="5134575" y="47951"/>
                  </a:lnTo>
                  <a:lnTo>
                    <a:pt x="5134073" y="87781"/>
                  </a:lnTo>
                  <a:lnTo>
                    <a:pt x="5125212" y="116818"/>
                  </a:lnTo>
                  <a:lnTo>
                    <a:pt x="5115351" y="159375"/>
                  </a:lnTo>
                  <a:lnTo>
                    <a:pt x="5101189" y="203184"/>
                  </a:lnTo>
                  <a:lnTo>
                    <a:pt x="5077790" y="249685"/>
                  </a:lnTo>
                  <a:lnTo>
                    <a:pt x="5049955" y="284250"/>
                  </a:lnTo>
                  <a:lnTo>
                    <a:pt x="5024643" y="331308"/>
                  </a:lnTo>
                  <a:lnTo>
                    <a:pt x="4994609" y="366513"/>
                  </a:lnTo>
                  <a:lnTo>
                    <a:pt x="4966813" y="414295"/>
                  </a:lnTo>
                  <a:lnTo>
                    <a:pt x="4934009" y="450307"/>
                  </a:lnTo>
                  <a:lnTo>
                    <a:pt x="4899607" y="486785"/>
                  </a:lnTo>
                  <a:lnTo>
                    <a:pt x="4863463" y="523771"/>
                  </a:lnTo>
                  <a:lnTo>
                    <a:pt x="4821882" y="549112"/>
                  </a:lnTo>
                  <a:lnTo>
                    <a:pt x="4784086" y="586579"/>
                  </a:lnTo>
                  <a:lnTo>
                    <a:pt x="4742784" y="611839"/>
                  </a:lnTo>
                  <a:lnTo>
                    <a:pt x="4704959" y="649315"/>
                  </a:lnTo>
                  <a:lnTo>
                    <a:pt x="4663382" y="674655"/>
                  </a:lnTo>
                  <a:close/>
                </a:path>
                <a:path extrusionOk="0" h="3113405" w="5134610">
                  <a:moveTo>
                    <a:pt x="1991219" y="1122421"/>
                  </a:moveTo>
                  <a:lnTo>
                    <a:pt x="1661659" y="1218430"/>
                  </a:lnTo>
                  <a:lnTo>
                    <a:pt x="1705080" y="1192553"/>
                  </a:lnTo>
                  <a:lnTo>
                    <a:pt x="1940492" y="1123971"/>
                  </a:lnTo>
                  <a:lnTo>
                    <a:pt x="1991219" y="1122421"/>
                  </a:lnTo>
                  <a:close/>
                </a:path>
                <a:path extrusionOk="0" h="3113405" w="5134610">
                  <a:moveTo>
                    <a:pt x="48020" y="3077457"/>
                  </a:moveTo>
                  <a:lnTo>
                    <a:pt x="613" y="3091268"/>
                  </a:lnTo>
                  <a:lnTo>
                    <a:pt x="0" y="3078218"/>
                  </a:lnTo>
                  <a:lnTo>
                    <a:pt x="2683" y="3024525"/>
                  </a:lnTo>
                  <a:lnTo>
                    <a:pt x="15170" y="2981203"/>
                  </a:lnTo>
                  <a:lnTo>
                    <a:pt x="36919" y="2948411"/>
                  </a:lnTo>
                  <a:lnTo>
                    <a:pt x="60282" y="2901921"/>
                  </a:lnTo>
                  <a:lnTo>
                    <a:pt x="92585" y="2866055"/>
                  </a:lnTo>
                  <a:lnTo>
                    <a:pt x="125747" y="2829938"/>
                  </a:lnTo>
                  <a:lnTo>
                    <a:pt x="159903" y="2793532"/>
                  </a:lnTo>
                  <a:lnTo>
                    <a:pt x="198740" y="2768989"/>
                  </a:lnTo>
                  <a:lnTo>
                    <a:pt x="280343" y="2718761"/>
                  </a:lnTo>
                  <a:lnTo>
                    <a:pt x="381336" y="2689339"/>
                  </a:lnTo>
                  <a:lnTo>
                    <a:pt x="384360" y="2675230"/>
                  </a:lnTo>
                  <a:lnTo>
                    <a:pt x="390069" y="2673567"/>
                  </a:lnTo>
                  <a:lnTo>
                    <a:pt x="390058" y="2660342"/>
                  </a:lnTo>
                  <a:lnTo>
                    <a:pt x="398987" y="2618057"/>
                  </a:lnTo>
                  <a:lnTo>
                    <a:pt x="406055" y="2563086"/>
                  </a:lnTo>
                  <a:lnTo>
                    <a:pt x="418283" y="2519840"/>
                  </a:lnTo>
                  <a:lnTo>
                    <a:pt x="432033" y="2476150"/>
                  </a:lnTo>
                  <a:lnTo>
                    <a:pt x="443668" y="2419849"/>
                  </a:lnTo>
                  <a:lnTo>
                    <a:pt x="460207" y="2375347"/>
                  </a:lnTo>
                  <a:lnTo>
                    <a:pt x="478012" y="2330476"/>
                  </a:lnTo>
                  <a:lnTo>
                    <a:pt x="496999" y="2285261"/>
                  </a:lnTo>
                  <a:lnTo>
                    <a:pt x="517082" y="2239726"/>
                  </a:lnTo>
                  <a:lnTo>
                    <a:pt x="538176" y="2193897"/>
                  </a:lnTo>
                  <a:lnTo>
                    <a:pt x="560196" y="2147799"/>
                  </a:lnTo>
                  <a:lnTo>
                    <a:pt x="584712" y="2100973"/>
                  </a:lnTo>
                  <a:lnTo>
                    <a:pt x="610365" y="2053815"/>
                  </a:lnTo>
                  <a:lnTo>
                    <a:pt x="640673" y="2018530"/>
                  </a:lnTo>
                  <a:lnTo>
                    <a:pt x="668497" y="1970740"/>
                  </a:lnTo>
                  <a:lnTo>
                    <a:pt x="700906" y="1934843"/>
                  </a:lnTo>
                  <a:lnTo>
                    <a:pt x="730761" y="1886462"/>
                  </a:lnTo>
                  <a:lnTo>
                    <a:pt x="765133" y="1849993"/>
                  </a:lnTo>
                  <a:lnTo>
                    <a:pt x="800432" y="1813253"/>
                  </a:lnTo>
                  <a:lnTo>
                    <a:pt x="836626" y="1776253"/>
                  </a:lnTo>
                  <a:lnTo>
                    <a:pt x="873679" y="1739003"/>
                  </a:lnTo>
                  <a:lnTo>
                    <a:pt x="950223" y="1663792"/>
                  </a:lnTo>
                  <a:lnTo>
                    <a:pt x="1027229" y="1601674"/>
                  </a:lnTo>
                  <a:lnTo>
                    <a:pt x="1064171" y="1564456"/>
                  </a:lnTo>
                  <a:lnTo>
                    <a:pt x="1104860" y="1539374"/>
                  </a:lnTo>
                  <a:lnTo>
                    <a:pt x="1142234" y="1502031"/>
                  </a:lnTo>
                  <a:lnTo>
                    <a:pt x="1183437" y="1476799"/>
                  </a:lnTo>
                  <a:lnTo>
                    <a:pt x="1221403" y="1439283"/>
                  </a:lnTo>
                  <a:lnTo>
                    <a:pt x="1477761" y="1285232"/>
                  </a:lnTo>
                  <a:lnTo>
                    <a:pt x="1524553" y="1271601"/>
                  </a:lnTo>
                  <a:lnTo>
                    <a:pt x="1567841" y="1245762"/>
                  </a:lnTo>
                  <a:lnTo>
                    <a:pt x="2085644" y="1094913"/>
                  </a:lnTo>
                  <a:lnTo>
                    <a:pt x="2187255" y="1091767"/>
                  </a:lnTo>
                  <a:lnTo>
                    <a:pt x="2236443" y="1077438"/>
                  </a:lnTo>
                  <a:lnTo>
                    <a:pt x="2394069" y="1071201"/>
                  </a:lnTo>
                  <a:lnTo>
                    <a:pt x="2442885" y="1056980"/>
                  </a:lnTo>
                  <a:lnTo>
                    <a:pt x="2599524" y="1051031"/>
                  </a:lnTo>
                  <a:lnTo>
                    <a:pt x="1610246" y="1339232"/>
                  </a:lnTo>
                  <a:lnTo>
                    <a:pt x="1563355" y="1366120"/>
                  </a:lnTo>
                  <a:lnTo>
                    <a:pt x="1513378" y="1380680"/>
                  </a:lnTo>
                  <a:lnTo>
                    <a:pt x="1422554" y="1433595"/>
                  </a:lnTo>
                  <a:lnTo>
                    <a:pt x="1379534" y="1459356"/>
                  </a:lnTo>
                  <a:lnTo>
                    <a:pt x="1340005" y="1497327"/>
                  </a:lnTo>
                  <a:lnTo>
                    <a:pt x="1211008" y="1574591"/>
                  </a:lnTo>
                  <a:lnTo>
                    <a:pt x="1171843" y="1612456"/>
                  </a:lnTo>
                  <a:lnTo>
                    <a:pt x="1087193" y="1663573"/>
                  </a:lnTo>
                  <a:lnTo>
                    <a:pt x="1048934" y="1701175"/>
                  </a:lnTo>
                  <a:lnTo>
                    <a:pt x="1007544" y="1726460"/>
                  </a:lnTo>
                  <a:lnTo>
                    <a:pt x="933377" y="1800979"/>
                  </a:lnTo>
                  <a:lnTo>
                    <a:pt x="861621" y="1874795"/>
                  </a:lnTo>
                  <a:lnTo>
                    <a:pt x="826798" y="1911396"/>
                  </a:lnTo>
                  <a:lnTo>
                    <a:pt x="792759" y="1947768"/>
                  </a:lnTo>
                  <a:lnTo>
                    <a:pt x="759564" y="1983894"/>
                  </a:lnTo>
                  <a:lnTo>
                    <a:pt x="732300" y="2031521"/>
                  </a:lnTo>
                  <a:lnTo>
                    <a:pt x="702331" y="2066707"/>
                  </a:lnTo>
                  <a:lnTo>
                    <a:pt x="676834" y="2113819"/>
                  </a:lnTo>
                  <a:lnTo>
                    <a:pt x="648773" y="2148450"/>
                  </a:lnTo>
                  <a:lnTo>
                    <a:pt x="625323" y="2194965"/>
                  </a:lnTo>
                  <a:lnTo>
                    <a:pt x="603001" y="2241152"/>
                  </a:lnTo>
                  <a:lnTo>
                    <a:pt x="581878" y="2286990"/>
                  </a:lnTo>
                  <a:lnTo>
                    <a:pt x="558470" y="2320265"/>
                  </a:lnTo>
                  <a:lnTo>
                    <a:pt x="543506" y="2377536"/>
                  </a:lnTo>
                  <a:lnTo>
                    <a:pt x="526397" y="2422204"/>
                  </a:lnTo>
                  <a:lnTo>
                    <a:pt x="510767" y="2466441"/>
                  </a:lnTo>
                  <a:lnTo>
                    <a:pt x="496685" y="2510228"/>
                  </a:lnTo>
                  <a:lnTo>
                    <a:pt x="487773" y="2565736"/>
                  </a:lnTo>
                  <a:lnTo>
                    <a:pt x="476997" y="2608559"/>
                  </a:lnTo>
                  <a:lnTo>
                    <a:pt x="474334" y="2622562"/>
                  </a:lnTo>
                  <a:lnTo>
                    <a:pt x="475802" y="2648591"/>
                  </a:lnTo>
                  <a:lnTo>
                    <a:pt x="473862" y="2662384"/>
                  </a:lnTo>
                  <a:lnTo>
                    <a:pt x="471632" y="2676261"/>
                  </a:lnTo>
                  <a:lnTo>
                    <a:pt x="522682" y="2674617"/>
                  </a:lnTo>
                  <a:lnTo>
                    <a:pt x="576091" y="2685514"/>
                  </a:lnTo>
                  <a:lnTo>
                    <a:pt x="674396" y="2683331"/>
                  </a:lnTo>
                  <a:lnTo>
                    <a:pt x="725023" y="2695038"/>
                  </a:lnTo>
                  <a:lnTo>
                    <a:pt x="368133" y="2799009"/>
                  </a:lnTo>
                  <a:lnTo>
                    <a:pt x="353830" y="2816404"/>
                  </a:lnTo>
                  <a:lnTo>
                    <a:pt x="318515" y="2826692"/>
                  </a:lnTo>
                  <a:lnTo>
                    <a:pt x="236929" y="2876915"/>
                  </a:lnTo>
                  <a:lnTo>
                    <a:pt x="201487" y="2913697"/>
                  </a:lnTo>
                  <a:lnTo>
                    <a:pt x="164035" y="2937835"/>
                  </a:lnTo>
                  <a:lnTo>
                    <a:pt x="131933" y="2973643"/>
                  </a:lnTo>
                  <a:lnTo>
                    <a:pt x="105439" y="3021045"/>
                  </a:lnTo>
                  <a:lnTo>
                    <a:pt x="88467" y="3039218"/>
                  </a:lnTo>
                  <a:lnTo>
                    <a:pt x="68894" y="3058148"/>
                  </a:lnTo>
                  <a:lnTo>
                    <a:pt x="48020" y="3077457"/>
                  </a:lnTo>
                  <a:close/>
                </a:path>
                <a:path extrusionOk="0" h="3113405" w="5134610">
                  <a:moveTo>
                    <a:pt x="4451720" y="815685"/>
                  </a:moveTo>
                  <a:lnTo>
                    <a:pt x="3414226" y="1117932"/>
                  </a:lnTo>
                  <a:lnTo>
                    <a:pt x="3263368" y="1122197"/>
                  </a:lnTo>
                  <a:lnTo>
                    <a:pt x="3216769" y="1135772"/>
                  </a:lnTo>
                  <a:lnTo>
                    <a:pt x="2702860" y="1153207"/>
                  </a:lnTo>
                  <a:lnTo>
                    <a:pt x="2654684" y="1167241"/>
                  </a:lnTo>
                  <a:lnTo>
                    <a:pt x="2395529" y="1176600"/>
                  </a:lnTo>
                  <a:lnTo>
                    <a:pt x="2345588" y="1177921"/>
                  </a:lnTo>
                  <a:lnTo>
                    <a:pt x="2299111" y="1191460"/>
                  </a:lnTo>
                  <a:lnTo>
                    <a:pt x="2198756" y="1194240"/>
                  </a:lnTo>
                  <a:lnTo>
                    <a:pt x="2151966" y="1207872"/>
                  </a:lnTo>
                  <a:lnTo>
                    <a:pt x="2101503" y="1209345"/>
                  </a:lnTo>
                  <a:lnTo>
                    <a:pt x="2054464" y="1223048"/>
                  </a:lnTo>
                  <a:lnTo>
                    <a:pt x="2003737" y="1224598"/>
                  </a:lnTo>
                  <a:lnTo>
                    <a:pt x="2599524" y="1051031"/>
                  </a:lnTo>
                  <a:lnTo>
                    <a:pt x="2859785" y="1041351"/>
                  </a:lnTo>
                  <a:lnTo>
                    <a:pt x="3012130" y="1023425"/>
                  </a:lnTo>
                  <a:lnTo>
                    <a:pt x="3309771" y="1016083"/>
                  </a:lnTo>
                  <a:lnTo>
                    <a:pt x="3355562" y="1002742"/>
                  </a:lnTo>
                  <a:lnTo>
                    <a:pt x="3454578" y="1000353"/>
                  </a:lnTo>
                  <a:lnTo>
                    <a:pt x="3500726" y="986909"/>
                  </a:lnTo>
                  <a:lnTo>
                    <a:pt x="3550576" y="985614"/>
                  </a:lnTo>
                  <a:lnTo>
                    <a:pt x="3597037" y="972079"/>
                  </a:lnTo>
                  <a:lnTo>
                    <a:pt x="3647227" y="970685"/>
                  </a:lnTo>
                  <a:lnTo>
                    <a:pt x="4663382" y="674655"/>
                  </a:lnTo>
                  <a:lnTo>
                    <a:pt x="4625033" y="712283"/>
                  </a:lnTo>
                  <a:lnTo>
                    <a:pt x="4451720" y="815685"/>
                  </a:lnTo>
                  <a:close/>
                </a:path>
                <a:path extrusionOk="0" h="3113405" w="5134610">
                  <a:moveTo>
                    <a:pt x="4221976" y="909071"/>
                  </a:moveTo>
                  <a:lnTo>
                    <a:pt x="3562451" y="1101206"/>
                  </a:lnTo>
                  <a:lnTo>
                    <a:pt x="3461144" y="1104263"/>
                  </a:lnTo>
                  <a:lnTo>
                    <a:pt x="4404607" y="829410"/>
                  </a:lnTo>
                  <a:lnTo>
                    <a:pt x="4360886" y="855375"/>
                  </a:lnTo>
                  <a:lnTo>
                    <a:pt x="4265987" y="883021"/>
                  </a:lnTo>
                  <a:lnTo>
                    <a:pt x="4221976" y="909071"/>
                  </a:lnTo>
                  <a:close/>
                </a:path>
                <a:path extrusionOk="0" h="3113405" w="5134610">
                  <a:moveTo>
                    <a:pt x="4037526" y="976033"/>
                  </a:moveTo>
                  <a:lnTo>
                    <a:pt x="3708440" y="1071904"/>
                  </a:lnTo>
                  <a:lnTo>
                    <a:pt x="3657238" y="1073592"/>
                  </a:lnTo>
                  <a:lnTo>
                    <a:pt x="4080800" y="950199"/>
                  </a:lnTo>
                  <a:lnTo>
                    <a:pt x="4037526" y="976033"/>
                  </a:lnTo>
                  <a:close/>
                </a:path>
                <a:path extrusionOk="0" h="3113405" w="5134610">
                  <a:moveTo>
                    <a:pt x="795329" y="3084623"/>
                  </a:moveTo>
                  <a:lnTo>
                    <a:pt x="697574" y="3113101"/>
                  </a:lnTo>
                  <a:lnTo>
                    <a:pt x="643854" y="3102295"/>
                  </a:lnTo>
                  <a:lnTo>
                    <a:pt x="601612" y="3101373"/>
                  </a:lnTo>
                  <a:lnTo>
                    <a:pt x="562856" y="3086208"/>
                  </a:lnTo>
                  <a:lnTo>
                    <a:pt x="499343" y="3038571"/>
                  </a:lnTo>
                  <a:lnTo>
                    <a:pt x="472807" y="3006618"/>
                  </a:lnTo>
                  <a:lnTo>
                    <a:pt x="446196" y="2961459"/>
                  </a:lnTo>
                  <a:lnTo>
                    <a:pt x="422173" y="2915545"/>
                  </a:lnTo>
                  <a:lnTo>
                    <a:pt x="409283" y="2879617"/>
                  </a:lnTo>
                  <a:lnTo>
                    <a:pt x="395953" y="2830588"/>
                  </a:lnTo>
                  <a:lnTo>
                    <a:pt x="385881" y="2793838"/>
                  </a:lnTo>
                  <a:lnTo>
                    <a:pt x="725023" y="2695038"/>
                  </a:lnTo>
                  <a:lnTo>
                    <a:pt x="772001" y="2707808"/>
                  </a:lnTo>
                  <a:lnTo>
                    <a:pt x="478164" y="2793410"/>
                  </a:lnTo>
                  <a:lnTo>
                    <a:pt x="482208" y="2831916"/>
                  </a:lnTo>
                  <a:lnTo>
                    <a:pt x="497826" y="2880278"/>
                  </a:lnTo>
                  <a:lnTo>
                    <a:pt x="515962" y="2914678"/>
                  </a:lnTo>
                  <a:lnTo>
                    <a:pt x="541769" y="2960072"/>
                  </a:lnTo>
                  <a:lnTo>
                    <a:pt x="571274" y="2991160"/>
                  </a:lnTo>
                  <a:lnTo>
                    <a:pt x="606163" y="3007452"/>
                  </a:lnTo>
                  <a:lnTo>
                    <a:pt x="648470" y="3021583"/>
                  </a:lnTo>
                  <a:lnTo>
                    <a:pt x="696679" y="3033994"/>
                  </a:lnTo>
                  <a:lnTo>
                    <a:pt x="900504" y="2974615"/>
                  </a:lnTo>
                  <a:lnTo>
                    <a:pt x="894383" y="2989626"/>
                  </a:lnTo>
                  <a:lnTo>
                    <a:pt x="870733" y="3036200"/>
                  </a:lnTo>
                  <a:lnTo>
                    <a:pt x="835183" y="3059784"/>
                  </a:lnTo>
                  <a:lnTo>
                    <a:pt x="795329" y="3084623"/>
                  </a:lnTo>
                  <a:close/>
                </a:path>
                <a:path extrusionOk="0" h="3113405" w="5134610">
                  <a:moveTo>
                    <a:pt x="900504" y="2974615"/>
                  </a:moveTo>
                  <a:lnTo>
                    <a:pt x="742168" y="3020742"/>
                  </a:lnTo>
                  <a:lnTo>
                    <a:pt x="784614" y="2995149"/>
                  </a:lnTo>
                  <a:lnTo>
                    <a:pt x="813607" y="2960246"/>
                  </a:lnTo>
                  <a:lnTo>
                    <a:pt x="829798" y="2915846"/>
                  </a:lnTo>
                  <a:lnTo>
                    <a:pt x="833837" y="2861757"/>
                  </a:lnTo>
                  <a:lnTo>
                    <a:pt x="834607" y="2861533"/>
                  </a:lnTo>
                  <a:lnTo>
                    <a:pt x="828357" y="2850126"/>
                  </a:lnTo>
                  <a:lnTo>
                    <a:pt x="822396" y="2838634"/>
                  </a:lnTo>
                  <a:lnTo>
                    <a:pt x="815713" y="2827354"/>
                  </a:lnTo>
                  <a:lnTo>
                    <a:pt x="810847" y="2828771"/>
                  </a:lnTo>
                  <a:lnTo>
                    <a:pt x="766044" y="2815367"/>
                  </a:lnTo>
                  <a:lnTo>
                    <a:pt x="719320" y="2802523"/>
                  </a:lnTo>
                  <a:lnTo>
                    <a:pt x="670876" y="2790180"/>
                  </a:lnTo>
                  <a:lnTo>
                    <a:pt x="624468" y="2790472"/>
                  </a:lnTo>
                  <a:lnTo>
                    <a:pt x="478164" y="2793410"/>
                  </a:lnTo>
                  <a:lnTo>
                    <a:pt x="772001" y="2707808"/>
                  </a:lnTo>
                  <a:lnTo>
                    <a:pt x="816304" y="2721358"/>
                  </a:lnTo>
                  <a:lnTo>
                    <a:pt x="862462" y="2747595"/>
                  </a:lnTo>
                  <a:lnTo>
                    <a:pt x="909142" y="2786907"/>
                  </a:lnTo>
                  <a:lnTo>
                    <a:pt x="922953" y="2849024"/>
                  </a:lnTo>
                  <a:lnTo>
                    <a:pt x="918802" y="2863461"/>
                  </a:lnTo>
                  <a:lnTo>
                    <a:pt x="917662" y="2890249"/>
                  </a:lnTo>
                  <a:lnTo>
                    <a:pt x="915727" y="2917268"/>
                  </a:lnTo>
                  <a:lnTo>
                    <a:pt x="912744" y="2944593"/>
                  </a:lnTo>
                  <a:lnTo>
                    <a:pt x="900504" y="2974615"/>
                  </a:lnTo>
                  <a:close/>
                </a:path>
                <a:path extrusionOk="0" h="3113405" w="5134610">
                  <a:moveTo>
                    <a:pt x="14041" y="3100583"/>
                  </a:moveTo>
                  <a:lnTo>
                    <a:pt x="2877" y="3090608"/>
                  </a:lnTo>
                  <a:lnTo>
                    <a:pt x="23594" y="3084573"/>
                  </a:lnTo>
                  <a:lnTo>
                    <a:pt x="14041" y="3100583"/>
                  </a:lnTo>
                  <a:close/>
                </a:path>
              </a:pathLst>
            </a:custGeom>
            <a:solidFill>
              <a:srgbClr val="F5BE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1" name="Google Shape;3741;p577"/>
            <p:cNvPicPr preferRelativeResize="0"/>
            <p:nvPr/>
          </p:nvPicPr>
          <p:blipFill rotWithShape="1">
            <a:blip r:embed="rId4">
              <a:alphaModFix/>
            </a:blip>
            <a:srcRect b="0" l="0" r="0" t="0"/>
            <a:stretch/>
          </p:blipFill>
          <p:spPr>
            <a:xfrm>
              <a:off x="142875" y="176438"/>
              <a:ext cx="1685473" cy="1685473"/>
            </a:xfrm>
            <a:prstGeom prst="rect">
              <a:avLst/>
            </a:prstGeom>
            <a:noFill/>
            <a:ln>
              <a:noFill/>
            </a:ln>
          </p:spPr>
        </p:pic>
      </p:grpSp>
      <p:sp>
        <p:nvSpPr>
          <p:cNvPr id="3742" name="Google Shape;3742;p577"/>
          <p:cNvSpPr txBox="1"/>
          <p:nvPr>
            <p:ph type="title"/>
          </p:nvPr>
        </p:nvSpPr>
        <p:spPr>
          <a:xfrm>
            <a:off x="267920" y="622573"/>
            <a:ext cx="6038100" cy="1681500"/>
          </a:xfrm>
          <a:prstGeom prst="rect">
            <a:avLst/>
          </a:prstGeom>
          <a:noFill/>
          <a:ln>
            <a:noFill/>
          </a:ln>
        </p:spPr>
        <p:txBody>
          <a:bodyPr anchorCtr="0" anchor="t" bIns="0" lIns="0" spcFirstLastPara="1" rIns="0" wrap="square" tIns="181600">
            <a:spAutoFit/>
          </a:bodyPr>
          <a:lstStyle/>
          <a:p>
            <a:pPr indent="0" lvl="0" marL="12700" rtl="0" algn="l">
              <a:lnSpc>
                <a:spcPct val="100000"/>
              </a:lnSpc>
              <a:spcBef>
                <a:spcPts val="0"/>
              </a:spcBef>
              <a:spcAft>
                <a:spcPts val="0"/>
              </a:spcAft>
              <a:buSzPts val="700"/>
              <a:buNone/>
            </a:pPr>
            <a:r>
              <a:rPr lang="zh-CN" sz="5800">
                <a:solidFill>
                  <a:srgbClr val="FFFFFF"/>
                </a:solidFill>
                <a:latin typeface="Calibri"/>
                <a:ea typeface="Calibri"/>
                <a:cs typeface="Calibri"/>
                <a:sym typeface="Calibri"/>
              </a:rPr>
              <a:t>Invest Wisely</a:t>
            </a:r>
            <a:endParaRPr sz="5800">
              <a:latin typeface="Calibri"/>
              <a:ea typeface="Calibri"/>
              <a:cs typeface="Calibri"/>
              <a:sym typeface="Calibri"/>
            </a:endParaRPr>
          </a:p>
          <a:p>
            <a:pPr indent="0" lvl="0" marL="12700" rtl="0" algn="l">
              <a:lnSpc>
                <a:spcPct val="100000"/>
              </a:lnSpc>
              <a:spcBef>
                <a:spcPts val="400"/>
              </a:spcBef>
              <a:spcAft>
                <a:spcPts val="0"/>
              </a:spcAft>
              <a:buSzPts val="700"/>
              <a:buNone/>
            </a:pPr>
            <a:r>
              <a:rPr b="0" lang="zh-CN" sz="1800">
                <a:solidFill>
                  <a:srgbClr val="FFFFFF"/>
                </a:solidFill>
                <a:latin typeface="Verdana"/>
                <a:ea typeface="Verdana"/>
                <a:cs typeface="Verdana"/>
                <a:sym typeface="Verdana"/>
              </a:rPr>
              <a:t>Money Habitudes for Long-Term Growth - Pro Guidance</a:t>
            </a:r>
            <a:endParaRPr sz="1800">
              <a:latin typeface="Verdana"/>
              <a:ea typeface="Verdana"/>
              <a:cs typeface="Verdana"/>
              <a:sym typeface="Verdana"/>
            </a:endParaRPr>
          </a:p>
        </p:txBody>
      </p:sp>
      <p:sp>
        <p:nvSpPr>
          <p:cNvPr id="3743" name="Google Shape;3743;p577"/>
          <p:cNvSpPr txBox="1"/>
          <p:nvPr/>
        </p:nvSpPr>
        <p:spPr>
          <a:xfrm>
            <a:off x="508000" y="4413938"/>
            <a:ext cx="1995900" cy="2835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F5BE49"/>
                </a:solidFill>
                <a:latin typeface="Calibri"/>
                <a:ea typeface="Calibri"/>
                <a:cs typeface="Calibri"/>
                <a:sym typeface="Calibri"/>
              </a:rPr>
              <a:t>Money Habitudes</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47" name="Shape 3747"/>
        <p:cNvGrpSpPr/>
        <p:nvPr/>
      </p:nvGrpSpPr>
      <p:grpSpPr>
        <a:xfrm>
          <a:off x="0" y="0"/>
          <a:ext cx="0" cy="0"/>
          <a:chOff x="0" y="0"/>
          <a:chExt cx="0" cy="0"/>
        </a:xfrm>
      </p:grpSpPr>
      <p:pic>
        <p:nvPicPr>
          <p:cNvPr id="3748" name="Google Shape;3748;p578"/>
          <p:cNvPicPr preferRelativeResize="0"/>
          <p:nvPr/>
        </p:nvPicPr>
        <p:blipFill rotWithShape="1">
          <a:blip r:embed="rId3">
            <a:alphaModFix/>
          </a:blip>
          <a:srcRect b="0" l="0" r="0" t="0"/>
          <a:stretch/>
        </p:blipFill>
        <p:spPr>
          <a:xfrm>
            <a:off x="477375" y="1142309"/>
            <a:ext cx="4970723" cy="4001189"/>
          </a:xfrm>
          <a:prstGeom prst="rect">
            <a:avLst/>
          </a:prstGeom>
          <a:noFill/>
          <a:ln>
            <a:noFill/>
          </a:ln>
        </p:spPr>
      </p:pic>
      <p:sp>
        <p:nvSpPr>
          <p:cNvPr id="3749" name="Google Shape;3749;p578"/>
          <p:cNvSpPr txBox="1"/>
          <p:nvPr/>
        </p:nvSpPr>
        <p:spPr>
          <a:xfrm>
            <a:off x="3589139" y="1313569"/>
            <a:ext cx="1960500" cy="700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01</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Types Of Investment</a:t>
            </a:r>
            <a:endParaRPr b="0" i="0" sz="1600" u="none" cap="none" strike="noStrike">
              <a:solidFill>
                <a:srgbClr val="000000"/>
              </a:solidFill>
              <a:latin typeface="Trebuchet MS"/>
              <a:ea typeface="Trebuchet MS"/>
              <a:cs typeface="Trebuchet MS"/>
              <a:sym typeface="Trebuchet MS"/>
            </a:endParaRPr>
          </a:p>
        </p:txBody>
      </p:sp>
      <p:sp>
        <p:nvSpPr>
          <p:cNvPr id="3750" name="Google Shape;3750;p578"/>
          <p:cNvSpPr txBox="1"/>
          <p:nvPr/>
        </p:nvSpPr>
        <p:spPr>
          <a:xfrm>
            <a:off x="5836797" y="1306342"/>
            <a:ext cx="2076600" cy="699000"/>
          </a:xfrm>
          <a:prstGeom prst="rect">
            <a:avLst/>
          </a:prstGeom>
          <a:noFill/>
          <a:ln>
            <a:noFill/>
          </a:ln>
        </p:spPr>
        <p:txBody>
          <a:bodyPr anchorCtr="0" anchor="t" bIns="0" lIns="0" spcFirstLastPara="1" rIns="0" wrap="square" tIns="9780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05</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Tax-Efficient Investing</a:t>
            </a:r>
            <a:endParaRPr b="0" i="0" sz="1600" u="none" cap="none" strike="noStrike">
              <a:solidFill>
                <a:srgbClr val="000000"/>
              </a:solidFill>
              <a:latin typeface="Trebuchet MS"/>
              <a:ea typeface="Trebuchet MS"/>
              <a:cs typeface="Trebuchet MS"/>
              <a:sym typeface="Trebuchet MS"/>
            </a:endParaRPr>
          </a:p>
        </p:txBody>
      </p:sp>
      <p:sp>
        <p:nvSpPr>
          <p:cNvPr id="3751" name="Google Shape;3751;p578"/>
          <p:cNvSpPr txBox="1"/>
          <p:nvPr/>
        </p:nvSpPr>
        <p:spPr>
          <a:xfrm>
            <a:off x="3589139" y="2162084"/>
            <a:ext cx="1859100" cy="2419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02</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Risk Tolerance</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03</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Compound Interest</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04</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Diversification</a:t>
            </a:r>
            <a:endParaRPr b="0" i="0" sz="1600" u="none" cap="none" strike="noStrike">
              <a:solidFill>
                <a:srgbClr val="000000"/>
              </a:solidFill>
              <a:latin typeface="Trebuchet MS"/>
              <a:ea typeface="Trebuchet MS"/>
              <a:cs typeface="Trebuchet MS"/>
              <a:sym typeface="Trebuchet MS"/>
            </a:endParaRPr>
          </a:p>
        </p:txBody>
      </p:sp>
      <p:sp>
        <p:nvSpPr>
          <p:cNvPr id="3752" name="Google Shape;3752;p578"/>
          <p:cNvSpPr txBox="1"/>
          <p:nvPr>
            <p:ph type="title"/>
          </p:nvPr>
        </p:nvSpPr>
        <p:spPr>
          <a:xfrm>
            <a:off x="3589139" y="192100"/>
            <a:ext cx="4187700" cy="1096200"/>
          </a:xfrm>
          <a:prstGeom prst="rect">
            <a:avLst/>
          </a:prstGeom>
          <a:noFill/>
          <a:ln>
            <a:noFill/>
          </a:ln>
        </p:spPr>
        <p:txBody>
          <a:bodyPr anchorCtr="0" anchor="t" bIns="0" lIns="0" spcFirstLastPara="1" rIns="0" wrap="square" tIns="14600">
            <a:spAutoFit/>
          </a:bodyPr>
          <a:lstStyle/>
          <a:p>
            <a:pPr indent="0" lvl="0" marL="12700" marR="0" rtl="0" algn="l">
              <a:lnSpc>
                <a:spcPct val="119531"/>
              </a:lnSpc>
              <a:spcBef>
                <a:spcPts val="0"/>
              </a:spcBef>
              <a:spcAft>
                <a:spcPts val="0"/>
              </a:spcAft>
              <a:buSzPts val="700"/>
              <a:buNone/>
            </a:pPr>
            <a:r>
              <a:rPr lang="zh-CN" sz="3200"/>
              <a:t>Topic That We Learn Today</a:t>
            </a:r>
            <a:endParaRPr sz="3200"/>
          </a:p>
        </p:txBody>
      </p:sp>
      <p:pic>
        <p:nvPicPr>
          <p:cNvPr id="3753" name="Google Shape;3753;p578"/>
          <p:cNvPicPr preferRelativeResize="0"/>
          <p:nvPr/>
        </p:nvPicPr>
        <p:blipFill rotWithShape="1">
          <a:blip r:embed="rId4">
            <a:alphaModFix/>
          </a:blip>
          <a:srcRect b="0" l="0" r="0" t="0"/>
          <a:stretch/>
        </p:blipFill>
        <p:spPr>
          <a:xfrm>
            <a:off x="92981" y="92981"/>
            <a:ext cx="842737" cy="842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7" name="Shape 3757"/>
        <p:cNvGrpSpPr/>
        <p:nvPr/>
      </p:nvGrpSpPr>
      <p:grpSpPr>
        <a:xfrm>
          <a:off x="0" y="0"/>
          <a:ext cx="0" cy="0"/>
          <a:chOff x="0" y="0"/>
          <a:chExt cx="0" cy="0"/>
        </a:xfrm>
      </p:grpSpPr>
      <p:pic>
        <p:nvPicPr>
          <p:cNvPr id="3758" name="Google Shape;3758;p579"/>
          <p:cNvPicPr preferRelativeResize="0"/>
          <p:nvPr/>
        </p:nvPicPr>
        <p:blipFill rotWithShape="1">
          <a:blip r:embed="rId3">
            <a:alphaModFix/>
          </a:blip>
          <a:srcRect b="0" l="0" r="0" t="0"/>
          <a:stretch/>
        </p:blipFill>
        <p:spPr>
          <a:xfrm>
            <a:off x="178115" y="1850285"/>
            <a:ext cx="3100386" cy="2881314"/>
          </a:xfrm>
          <a:prstGeom prst="rect">
            <a:avLst/>
          </a:prstGeom>
          <a:noFill/>
          <a:ln>
            <a:noFill/>
          </a:ln>
        </p:spPr>
      </p:pic>
      <p:sp>
        <p:nvSpPr>
          <p:cNvPr id="3759" name="Google Shape;3759;p579"/>
          <p:cNvSpPr txBox="1"/>
          <p:nvPr/>
        </p:nvSpPr>
        <p:spPr>
          <a:xfrm>
            <a:off x="263372" y="1117722"/>
            <a:ext cx="2927700" cy="4989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3200"/>
              <a:buFont typeface="Arial"/>
              <a:buNone/>
            </a:pPr>
            <a:r>
              <a:rPr b="1" i="0" lang="zh-CN" sz="3200" u="none" cap="none" strike="noStrike">
                <a:solidFill>
                  <a:srgbClr val="FFFFFF"/>
                </a:solidFill>
                <a:latin typeface="Trebuchet MS"/>
                <a:ea typeface="Trebuchet MS"/>
                <a:cs typeface="Trebuchet MS"/>
                <a:sym typeface="Trebuchet MS"/>
              </a:rPr>
              <a:t>Diversification</a:t>
            </a:r>
            <a:endParaRPr b="0" i="0" sz="3200" u="none" cap="none" strike="noStrike">
              <a:solidFill>
                <a:srgbClr val="000000"/>
              </a:solidFill>
              <a:latin typeface="Trebuchet MS"/>
              <a:ea typeface="Trebuchet MS"/>
              <a:cs typeface="Trebuchet MS"/>
              <a:sym typeface="Trebuchet MS"/>
            </a:endParaRPr>
          </a:p>
        </p:txBody>
      </p:sp>
      <p:sp>
        <p:nvSpPr>
          <p:cNvPr id="3760" name="Google Shape;3760;p579"/>
          <p:cNvSpPr txBox="1"/>
          <p:nvPr/>
        </p:nvSpPr>
        <p:spPr>
          <a:xfrm>
            <a:off x="3610694" y="438045"/>
            <a:ext cx="5362500" cy="1657200"/>
          </a:xfrm>
          <a:prstGeom prst="rect">
            <a:avLst/>
          </a:prstGeom>
          <a:noFill/>
          <a:ln>
            <a:noFill/>
          </a:ln>
        </p:spPr>
        <p:txBody>
          <a:bodyPr anchorCtr="0" anchor="t" bIns="0" lIns="0" spcFirstLastPara="1" rIns="0" wrap="square" tIns="6350">
            <a:spAutoFit/>
          </a:bodyPr>
          <a:lstStyle/>
          <a:p>
            <a:pPr indent="0" lvl="0" marL="12700" marR="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Diversification is the way or method by which you split your investment across many investment platforms to minimize the risk of loss. Like if you have $500, you have the choice to buy Tesla shares from all your budget, but it will be risky if Tesla shares go to loss. You will also get a loss in just one hit at Tesla shares, but if you purchase also Audi and Ford shares, if Tesla shares go to loss, you will get profit from other shares.</a:t>
            </a:r>
            <a:endParaRPr b="0" i="0" sz="1100" u="none" cap="none" strike="noStrike">
              <a:solidFill>
                <a:srgbClr val="000000"/>
              </a:solidFill>
              <a:latin typeface="Trebuchet MS"/>
              <a:ea typeface="Trebuchet MS"/>
              <a:cs typeface="Trebuchet MS"/>
              <a:sym typeface="Trebuchet MS"/>
            </a:endParaRPr>
          </a:p>
          <a:p>
            <a:pPr indent="0" lvl="0" marL="127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you are unable to diversify plan for your money you can contact with </a:t>
            </a:r>
            <a:r>
              <a:rPr b="0" i="0" lang="zh-CN" sz="1100" u="sng" cap="none" strike="noStrike">
                <a:solidFill>
                  <a:schemeClr val="hlink"/>
                </a:solidFill>
                <a:latin typeface="Arial Black"/>
                <a:ea typeface="Arial Black"/>
                <a:cs typeface="Arial Black"/>
                <a:sym typeface="Arial Black"/>
                <a:hlinkClick r:id="rId4"/>
              </a:rPr>
              <a:t>Behavioral</a:t>
            </a:r>
            <a:r>
              <a:rPr b="0" i="0" lang="zh-CN" sz="1100" u="none" cap="none" strike="noStrike">
                <a:solidFill>
                  <a:srgbClr val="0D0D0D"/>
                </a:solidFill>
                <a:latin typeface="Arial Black"/>
                <a:ea typeface="Arial Black"/>
                <a:cs typeface="Arial Black"/>
                <a:sym typeface="Arial Black"/>
              </a:rPr>
              <a:t> </a:t>
            </a:r>
            <a:r>
              <a:rPr b="0" i="0" lang="zh-CN" sz="1100" u="sng" cap="none" strike="noStrike">
                <a:solidFill>
                  <a:schemeClr val="hlink"/>
                </a:solidFill>
                <a:latin typeface="Arial Black"/>
                <a:ea typeface="Arial Black"/>
                <a:cs typeface="Arial Black"/>
                <a:sym typeface="Arial Black"/>
                <a:hlinkClick r:id="rId5"/>
              </a:rPr>
              <a:t>Finance</a:t>
            </a:r>
            <a:r>
              <a:rPr b="0" i="0" lang="zh-CN" sz="1100" u="none" cap="none" strike="noStrike">
                <a:solidFill>
                  <a:srgbClr val="001B4F"/>
                </a:solidFill>
                <a:latin typeface="Trebuchet MS"/>
                <a:ea typeface="Trebuchet MS"/>
                <a:cs typeface="Trebuchet MS"/>
                <a:sym typeface="Trebuchet MS"/>
              </a:rPr>
              <a:t>.</a:t>
            </a:r>
            <a:endParaRPr b="0" i="0" sz="1100" u="none" cap="none" strike="noStrike">
              <a:solidFill>
                <a:srgbClr val="000000"/>
              </a:solidFill>
              <a:latin typeface="Trebuchet MS"/>
              <a:ea typeface="Trebuchet MS"/>
              <a:cs typeface="Trebuchet MS"/>
              <a:sym typeface="Trebuchet MS"/>
            </a:endParaRPr>
          </a:p>
        </p:txBody>
      </p:sp>
      <p:sp>
        <p:nvSpPr>
          <p:cNvPr id="3761" name="Google Shape;3761;p579"/>
          <p:cNvSpPr txBox="1"/>
          <p:nvPr>
            <p:ph type="title"/>
          </p:nvPr>
        </p:nvSpPr>
        <p:spPr>
          <a:xfrm>
            <a:off x="3610694" y="132333"/>
            <a:ext cx="2472600" cy="2526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1600"/>
              <a:t>What Is Diversification?</a:t>
            </a:r>
            <a:endParaRPr sz="1600"/>
          </a:p>
        </p:txBody>
      </p:sp>
      <p:grpSp>
        <p:nvGrpSpPr>
          <p:cNvPr id="3762" name="Google Shape;3762;p579"/>
          <p:cNvGrpSpPr/>
          <p:nvPr/>
        </p:nvGrpSpPr>
        <p:grpSpPr>
          <a:xfrm>
            <a:off x="3721819" y="2676993"/>
            <a:ext cx="47625" cy="1818980"/>
            <a:chOff x="7443638" y="5353985"/>
            <a:chExt cx="95250" cy="3637960"/>
          </a:xfrm>
        </p:grpSpPr>
        <p:pic>
          <p:nvPicPr>
            <p:cNvPr id="3763" name="Google Shape;3763;p579"/>
            <p:cNvPicPr preferRelativeResize="0"/>
            <p:nvPr/>
          </p:nvPicPr>
          <p:blipFill rotWithShape="1">
            <a:blip r:embed="rId6">
              <a:alphaModFix/>
            </a:blip>
            <a:srcRect b="0" l="0" r="0" t="0"/>
            <a:stretch/>
          </p:blipFill>
          <p:spPr>
            <a:xfrm>
              <a:off x="7443638" y="5353985"/>
              <a:ext cx="95250" cy="95249"/>
            </a:xfrm>
            <a:prstGeom prst="rect">
              <a:avLst/>
            </a:prstGeom>
            <a:noFill/>
            <a:ln>
              <a:noFill/>
            </a:ln>
          </p:spPr>
        </p:pic>
        <p:pic>
          <p:nvPicPr>
            <p:cNvPr id="3764" name="Google Shape;3764;p579"/>
            <p:cNvPicPr preferRelativeResize="0"/>
            <p:nvPr/>
          </p:nvPicPr>
          <p:blipFill rotWithShape="1">
            <a:blip r:embed="rId6">
              <a:alphaModFix/>
            </a:blip>
            <a:srcRect b="0" l="0" r="0" t="0"/>
            <a:stretch/>
          </p:blipFill>
          <p:spPr>
            <a:xfrm>
              <a:off x="7443638" y="6154085"/>
              <a:ext cx="95250" cy="95249"/>
            </a:xfrm>
            <a:prstGeom prst="rect">
              <a:avLst/>
            </a:prstGeom>
            <a:noFill/>
            <a:ln>
              <a:noFill/>
            </a:ln>
          </p:spPr>
        </p:pic>
        <p:pic>
          <p:nvPicPr>
            <p:cNvPr id="3765" name="Google Shape;3765;p579"/>
            <p:cNvPicPr preferRelativeResize="0"/>
            <p:nvPr/>
          </p:nvPicPr>
          <p:blipFill rotWithShape="1">
            <a:blip r:embed="rId6">
              <a:alphaModFix/>
            </a:blip>
            <a:srcRect b="0" l="0" r="0" t="0"/>
            <a:stretch/>
          </p:blipFill>
          <p:spPr>
            <a:xfrm>
              <a:off x="7443638" y="7696546"/>
              <a:ext cx="95250" cy="95249"/>
            </a:xfrm>
            <a:prstGeom prst="rect">
              <a:avLst/>
            </a:prstGeom>
            <a:noFill/>
            <a:ln>
              <a:noFill/>
            </a:ln>
          </p:spPr>
        </p:pic>
        <p:pic>
          <p:nvPicPr>
            <p:cNvPr id="3766" name="Google Shape;3766;p579"/>
            <p:cNvPicPr preferRelativeResize="0"/>
            <p:nvPr/>
          </p:nvPicPr>
          <p:blipFill rotWithShape="1">
            <a:blip r:embed="rId6">
              <a:alphaModFix/>
            </a:blip>
            <a:srcRect b="0" l="0" r="0" t="0"/>
            <a:stretch/>
          </p:blipFill>
          <p:spPr>
            <a:xfrm>
              <a:off x="7443638" y="8896696"/>
              <a:ext cx="95250" cy="95249"/>
            </a:xfrm>
            <a:prstGeom prst="rect">
              <a:avLst/>
            </a:prstGeom>
            <a:noFill/>
            <a:ln>
              <a:noFill/>
            </a:ln>
          </p:spPr>
        </p:pic>
      </p:grpSp>
      <p:sp>
        <p:nvSpPr>
          <p:cNvPr id="3767" name="Google Shape;3767;p579"/>
          <p:cNvSpPr txBox="1"/>
          <p:nvPr/>
        </p:nvSpPr>
        <p:spPr>
          <a:xfrm>
            <a:off x="3610694" y="1903127"/>
            <a:ext cx="5308500" cy="3116100"/>
          </a:xfrm>
          <a:prstGeom prst="rect">
            <a:avLst/>
          </a:prstGeom>
          <a:noFill/>
          <a:ln>
            <a:noFill/>
          </a:ln>
        </p:spPr>
        <p:txBody>
          <a:bodyPr anchorCtr="0" anchor="t" bIns="0" lIns="0" spcFirstLastPara="1" rIns="0" wrap="square" tIns="6350">
            <a:spAutoFit/>
          </a:bodyPr>
          <a:lstStyle/>
          <a:p>
            <a:pPr indent="0" lvl="0" marL="12700" marR="952500" rtl="0" algn="l">
              <a:lnSpc>
                <a:spcPct val="134200"/>
              </a:lnSpc>
              <a:spcBef>
                <a:spcPts val="0"/>
              </a:spcBef>
              <a:spcAft>
                <a:spcPts val="0"/>
              </a:spcAft>
              <a:buClr>
                <a:srgbClr val="000000"/>
              </a:buClr>
              <a:buSzPts val="1600"/>
              <a:buFont typeface="Arial"/>
              <a:buNone/>
            </a:pPr>
            <a:r>
              <a:rPr b="1" i="0" lang="zh-CN" sz="1600" u="none" cap="none" strike="noStrike">
                <a:solidFill>
                  <a:srgbClr val="001B4F"/>
                </a:solidFill>
                <a:latin typeface="Trebuchet MS"/>
                <a:ea typeface="Trebuchet MS"/>
                <a:cs typeface="Trebuchet MS"/>
                <a:sym typeface="Trebuchet MS"/>
              </a:rPr>
              <a:t>The Key Benefits Of Diversification Include </a:t>
            </a:r>
            <a:r>
              <a:rPr b="1" i="0" lang="zh-CN" sz="1600" u="none" cap="none" strike="noStrike">
                <a:solidFill>
                  <a:srgbClr val="0D0D0D"/>
                </a:solidFill>
                <a:latin typeface="Trebuchet MS"/>
                <a:ea typeface="Trebuchet MS"/>
                <a:cs typeface="Trebuchet MS"/>
                <a:sym typeface="Trebuchet MS"/>
              </a:rPr>
              <a:t>Risk Reduction</a:t>
            </a:r>
            <a:endParaRPr b="0" i="0" sz="1600" u="none" cap="none" strike="noStrike">
              <a:solidFill>
                <a:srgbClr val="000000"/>
              </a:solidFill>
              <a:latin typeface="Trebuchet MS"/>
              <a:ea typeface="Trebuchet MS"/>
              <a:cs typeface="Trebuchet MS"/>
              <a:sym typeface="Trebuchet MS"/>
            </a:endParaRPr>
          </a:p>
          <a:p>
            <a:pPr indent="0" lvl="0" marL="2286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Diversification helps minimize the overall risk of your portfolio by reducing the impact of any single investment's underperformance.</a:t>
            </a:r>
            <a:endParaRPr b="0" i="0" sz="1100" u="none" cap="none" strike="noStrike">
              <a:solidFill>
                <a:srgbClr val="000000"/>
              </a:solidFill>
              <a:latin typeface="Trebuchet MS"/>
              <a:ea typeface="Trebuchet MS"/>
              <a:cs typeface="Trebuchet MS"/>
              <a:sym typeface="Trebuchet MS"/>
            </a:endParaRPr>
          </a:p>
          <a:p>
            <a:pPr indent="0" lvl="0" marL="228600" marR="2413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one investment or asset class experiences a downturn, other investments in your portfolio may perform well, offsetting the losses.</a:t>
            </a:r>
            <a:endParaRPr b="0" i="0" sz="11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500"/>
              </a:spcBef>
              <a:spcAft>
                <a:spcPts val="0"/>
              </a:spcAft>
              <a:buClr>
                <a:srgbClr val="000000"/>
              </a:buClr>
              <a:buSzPts val="1600"/>
              <a:buFont typeface="Arial"/>
              <a:buNone/>
            </a:pPr>
            <a:r>
              <a:rPr b="1" i="0" lang="zh-CN" sz="1600" u="none" cap="none" strike="noStrike">
                <a:solidFill>
                  <a:srgbClr val="0D0D0D"/>
                </a:solidFill>
                <a:latin typeface="Trebuchet MS"/>
                <a:ea typeface="Trebuchet MS"/>
                <a:cs typeface="Trebuchet MS"/>
                <a:sym typeface="Trebuchet MS"/>
              </a:rPr>
              <a:t>Improved Return Potential</a:t>
            </a:r>
            <a:endParaRPr b="0" i="0" sz="1600" u="none" cap="none" strike="noStrike">
              <a:solidFill>
                <a:srgbClr val="000000"/>
              </a:solidFill>
              <a:latin typeface="Trebuchet MS"/>
              <a:ea typeface="Trebuchet MS"/>
              <a:cs typeface="Trebuchet MS"/>
              <a:sym typeface="Trebuchet MS"/>
            </a:endParaRPr>
          </a:p>
          <a:p>
            <a:pPr indent="0" lvl="0" marL="228600" marR="165100" rtl="0" algn="l">
              <a:lnSpc>
                <a:spcPct val="125000"/>
              </a:lnSpc>
              <a:spcBef>
                <a:spcPts val="50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A diversified portfolio can provide a more stable and consistent return over the long term, as different investments may perform differently in various market conditions.</a:t>
            </a:r>
            <a:endParaRPr b="0" i="0" sz="1100" u="none" cap="none" strike="noStrike">
              <a:solidFill>
                <a:srgbClr val="000000"/>
              </a:solidFill>
              <a:latin typeface="Trebuchet MS"/>
              <a:ea typeface="Trebuchet MS"/>
              <a:cs typeface="Trebuchet MS"/>
              <a:sym typeface="Trebuchet MS"/>
            </a:endParaRPr>
          </a:p>
          <a:p>
            <a:pPr indent="0" lvl="0" marL="228600" marR="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By allocating your investments across different asset classes, you can potentially capture the upside potential of higher-risk investments while balancing them with lower-risk, more stable investments.</a:t>
            </a:r>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1" name="Shape 3771"/>
        <p:cNvGrpSpPr/>
        <p:nvPr/>
      </p:nvGrpSpPr>
      <p:grpSpPr>
        <a:xfrm>
          <a:off x="0" y="0"/>
          <a:ext cx="0" cy="0"/>
          <a:chOff x="0" y="0"/>
          <a:chExt cx="0" cy="0"/>
        </a:xfrm>
      </p:grpSpPr>
      <p:grpSp>
        <p:nvGrpSpPr>
          <p:cNvPr id="3772" name="Google Shape;3772;p580"/>
          <p:cNvGrpSpPr/>
          <p:nvPr/>
        </p:nvGrpSpPr>
        <p:grpSpPr>
          <a:xfrm>
            <a:off x="973005" y="1192859"/>
            <a:ext cx="3853891" cy="2745206"/>
            <a:chOff x="1359802" y="3766933"/>
            <a:chExt cx="7707783" cy="5490411"/>
          </a:xfrm>
        </p:grpSpPr>
        <p:sp>
          <p:nvSpPr>
            <p:cNvPr id="3773" name="Google Shape;3773;p580"/>
            <p:cNvSpPr/>
            <p:nvPr/>
          </p:nvSpPr>
          <p:spPr>
            <a:xfrm>
              <a:off x="8385840" y="4007142"/>
              <a:ext cx="659765" cy="182245"/>
            </a:xfrm>
            <a:custGeom>
              <a:rect b="b" l="l" r="r" t="t"/>
              <a:pathLst>
                <a:path extrusionOk="0" h="182245" w="659765">
                  <a:moveTo>
                    <a:pt x="646913" y="181993"/>
                  </a:moveTo>
                  <a:lnTo>
                    <a:pt x="11313" y="181993"/>
                  </a:lnTo>
                  <a:lnTo>
                    <a:pt x="0" y="90996"/>
                  </a:lnTo>
                  <a:lnTo>
                    <a:pt x="11313" y="0"/>
                  </a:lnTo>
                  <a:lnTo>
                    <a:pt x="646913" y="0"/>
                  </a:lnTo>
                  <a:lnTo>
                    <a:pt x="648471" y="8621"/>
                  </a:lnTo>
                  <a:lnTo>
                    <a:pt x="650389" y="19620"/>
                  </a:lnTo>
                  <a:lnTo>
                    <a:pt x="650608" y="20970"/>
                  </a:lnTo>
                  <a:lnTo>
                    <a:pt x="29835" y="20970"/>
                  </a:lnTo>
                  <a:lnTo>
                    <a:pt x="21125" y="90996"/>
                  </a:lnTo>
                  <a:lnTo>
                    <a:pt x="29835" y="161028"/>
                  </a:lnTo>
                  <a:lnTo>
                    <a:pt x="650608" y="161028"/>
                  </a:lnTo>
                  <a:lnTo>
                    <a:pt x="650389" y="162372"/>
                  </a:lnTo>
                  <a:lnTo>
                    <a:pt x="648471" y="173371"/>
                  </a:lnTo>
                  <a:lnTo>
                    <a:pt x="646913" y="181993"/>
                  </a:lnTo>
                  <a:close/>
                </a:path>
                <a:path extrusionOk="0" h="182245" w="659765">
                  <a:moveTo>
                    <a:pt x="650608" y="161028"/>
                  </a:moveTo>
                  <a:lnTo>
                    <a:pt x="629353" y="161028"/>
                  </a:lnTo>
                  <a:lnTo>
                    <a:pt x="632269" y="143377"/>
                  </a:lnTo>
                  <a:lnTo>
                    <a:pt x="635274" y="123427"/>
                  </a:lnTo>
                  <a:lnTo>
                    <a:pt x="637622" y="104770"/>
                  </a:lnTo>
                  <a:lnTo>
                    <a:pt x="638570" y="90996"/>
                  </a:lnTo>
                  <a:lnTo>
                    <a:pt x="637622" y="77221"/>
                  </a:lnTo>
                  <a:lnTo>
                    <a:pt x="635274" y="58564"/>
                  </a:lnTo>
                  <a:lnTo>
                    <a:pt x="632269" y="38617"/>
                  </a:lnTo>
                  <a:lnTo>
                    <a:pt x="629353" y="20970"/>
                  </a:lnTo>
                  <a:lnTo>
                    <a:pt x="650608" y="20970"/>
                  </a:lnTo>
                  <a:lnTo>
                    <a:pt x="654172" y="42937"/>
                  </a:lnTo>
                  <a:lnTo>
                    <a:pt x="657870" y="69690"/>
                  </a:lnTo>
                  <a:lnTo>
                    <a:pt x="659535" y="90996"/>
                  </a:lnTo>
                  <a:lnTo>
                    <a:pt x="657870" y="112303"/>
                  </a:lnTo>
                  <a:lnTo>
                    <a:pt x="654172" y="139056"/>
                  </a:lnTo>
                  <a:lnTo>
                    <a:pt x="650608" y="161028"/>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74" name="Google Shape;3774;p580"/>
            <p:cNvPicPr preferRelativeResize="0"/>
            <p:nvPr/>
          </p:nvPicPr>
          <p:blipFill rotWithShape="1">
            <a:blip r:embed="rId3">
              <a:alphaModFix/>
            </a:blip>
            <a:srcRect b="0" l="0" r="0" t="0"/>
            <a:stretch/>
          </p:blipFill>
          <p:spPr>
            <a:xfrm>
              <a:off x="8536906" y="4057694"/>
              <a:ext cx="356172" cy="88383"/>
            </a:xfrm>
            <a:prstGeom prst="rect">
              <a:avLst/>
            </a:prstGeom>
            <a:noFill/>
            <a:ln>
              <a:noFill/>
            </a:ln>
          </p:spPr>
        </p:pic>
        <p:sp>
          <p:nvSpPr>
            <p:cNvPr id="3775" name="Google Shape;3775;p580"/>
            <p:cNvSpPr/>
            <p:nvPr/>
          </p:nvSpPr>
          <p:spPr>
            <a:xfrm>
              <a:off x="8383765" y="3766933"/>
              <a:ext cx="662940" cy="662939"/>
            </a:xfrm>
            <a:custGeom>
              <a:rect b="b" l="l" r="r" t="t"/>
              <a:pathLst>
                <a:path extrusionOk="0" h="662939" w="662940">
                  <a:moveTo>
                    <a:pt x="190766" y="467969"/>
                  </a:moveTo>
                  <a:lnTo>
                    <a:pt x="187604" y="454342"/>
                  </a:lnTo>
                  <a:lnTo>
                    <a:pt x="184785" y="440410"/>
                  </a:lnTo>
                  <a:lnTo>
                    <a:pt x="182321" y="426186"/>
                  </a:lnTo>
                  <a:lnTo>
                    <a:pt x="180200" y="411721"/>
                  </a:lnTo>
                  <a:lnTo>
                    <a:pt x="58826" y="411721"/>
                  </a:lnTo>
                  <a:lnTo>
                    <a:pt x="67081" y="435673"/>
                  </a:lnTo>
                  <a:lnTo>
                    <a:pt x="77368" y="458622"/>
                  </a:lnTo>
                  <a:lnTo>
                    <a:pt x="89573" y="480428"/>
                  </a:lnTo>
                  <a:lnTo>
                    <a:pt x="103593" y="501002"/>
                  </a:lnTo>
                  <a:lnTo>
                    <a:pt x="116840" y="494347"/>
                  </a:lnTo>
                  <a:lnTo>
                    <a:pt x="135928" y="485990"/>
                  </a:lnTo>
                  <a:lnTo>
                    <a:pt x="160655" y="476897"/>
                  </a:lnTo>
                  <a:lnTo>
                    <a:pt x="190766" y="467969"/>
                  </a:lnTo>
                  <a:close/>
                </a:path>
                <a:path extrusionOk="0" h="662939" w="662940">
                  <a:moveTo>
                    <a:pt x="194513" y="180327"/>
                  </a:moveTo>
                  <a:lnTo>
                    <a:pt x="162890" y="174955"/>
                  </a:lnTo>
                  <a:lnTo>
                    <a:pt x="137236" y="169379"/>
                  </a:lnTo>
                  <a:lnTo>
                    <a:pt x="117729" y="164249"/>
                  </a:lnTo>
                  <a:lnTo>
                    <a:pt x="104533" y="160185"/>
                  </a:lnTo>
                  <a:lnTo>
                    <a:pt x="90195" y="181013"/>
                  </a:lnTo>
                  <a:lnTo>
                    <a:pt x="77724" y="203111"/>
                  </a:lnTo>
                  <a:lnTo>
                    <a:pt x="67233" y="226390"/>
                  </a:lnTo>
                  <a:lnTo>
                    <a:pt x="58826" y="250698"/>
                  </a:lnTo>
                  <a:lnTo>
                    <a:pt x="180187" y="250698"/>
                  </a:lnTo>
                  <a:lnTo>
                    <a:pt x="182943" y="232422"/>
                  </a:lnTo>
                  <a:lnTo>
                    <a:pt x="186245" y="214566"/>
                  </a:lnTo>
                  <a:lnTo>
                    <a:pt x="190106" y="197180"/>
                  </a:lnTo>
                  <a:lnTo>
                    <a:pt x="194513" y="180327"/>
                  </a:lnTo>
                  <a:close/>
                </a:path>
                <a:path extrusionOk="0" h="662939" w="662940">
                  <a:moveTo>
                    <a:pt x="261734" y="606691"/>
                  </a:moveTo>
                  <a:lnTo>
                    <a:pt x="227330" y="562229"/>
                  </a:lnTo>
                  <a:lnTo>
                    <a:pt x="205943" y="516763"/>
                  </a:lnTo>
                  <a:lnTo>
                    <a:pt x="196265" y="488111"/>
                  </a:lnTo>
                  <a:lnTo>
                    <a:pt x="169760" y="495909"/>
                  </a:lnTo>
                  <a:lnTo>
                    <a:pt x="147561" y="503897"/>
                  </a:lnTo>
                  <a:lnTo>
                    <a:pt x="129895" y="511352"/>
                  </a:lnTo>
                  <a:lnTo>
                    <a:pt x="116979" y="517575"/>
                  </a:lnTo>
                  <a:lnTo>
                    <a:pt x="147396" y="547636"/>
                  </a:lnTo>
                  <a:lnTo>
                    <a:pt x="182029" y="572884"/>
                  </a:lnTo>
                  <a:lnTo>
                    <a:pt x="220332" y="592747"/>
                  </a:lnTo>
                  <a:lnTo>
                    <a:pt x="261734" y="606691"/>
                  </a:lnTo>
                  <a:close/>
                </a:path>
                <a:path extrusionOk="0" h="662939" w="662940">
                  <a:moveTo>
                    <a:pt x="261734" y="55727"/>
                  </a:moveTo>
                  <a:lnTo>
                    <a:pt x="220980" y="69405"/>
                  </a:lnTo>
                  <a:lnTo>
                    <a:pt x="183210" y="88823"/>
                  </a:lnTo>
                  <a:lnTo>
                    <a:pt x="148983" y="113461"/>
                  </a:lnTo>
                  <a:lnTo>
                    <a:pt x="118808" y="142786"/>
                  </a:lnTo>
                  <a:lnTo>
                    <a:pt x="132715" y="146685"/>
                  </a:lnTo>
                  <a:lnTo>
                    <a:pt x="151117" y="151142"/>
                  </a:lnTo>
                  <a:lnTo>
                    <a:pt x="173837" y="155765"/>
                  </a:lnTo>
                  <a:lnTo>
                    <a:pt x="200748" y="160134"/>
                  </a:lnTo>
                  <a:lnTo>
                    <a:pt x="204520" y="149428"/>
                  </a:lnTo>
                  <a:lnTo>
                    <a:pt x="208546" y="139014"/>
                  </a:lnTo>
                  <a:lnTo>
                    <a:pt x="227330" y="100190"/>
                  </a:lnTo>
                  <a:lnTo>
                    <a:pt x="249605" y="68414"/>
                  </a:lnTo>
                  <a:lnTo>
                    <a:pt x="261734" y="55727"/>
                  </a:lnTo>
                  <a:close/>
                </a:path>
                <a:path extrusionOk="0" h="662939" w="662940">
                  <a:moveTo>
                    <a:pt x="319189" y="472643"/>
                  </a:moveTo>
                  <a:lnTo>
                    <a:pt x="271907" y="474865"/>
                  </a:lnTo>
                  <a:lnTo>
                    <a:pt x="231470" y="480364"/>
                  </a:lnTo>
                  <a:lnTo>
                    <a:pt x="220853" y="482409"/>
                  </a:lnTo>
                  <a:lnTo>
                    <a:pt x="240347" y="533996"/>
                  </a:lnTo>
                  <a:lnTo>
                    <a:pt x="264223" y="573963"/>
                  </a:lnTo>
                  <a:lnTo>
                    <a:pt x="290995" y="601116"/>
                  </a:lnTo>
                  <a:lnTo>
                    <a:pt x="319189" y="614235"/>
                  </a:lnTo>
                  <a:lnTo>
                    <a:pt x="319189" y="472643"/>
                  </a:lnTo>
                  <a:close/>
                </a:path>
                <a:path extrusionOk="0" h="662939" w="662940">
                  <a:moveTo>
                    <a:pt x="319189" y="411721"/>
                  </a:moveTo>
                  <a:lnTo>
                    <a:pt x="206006" y="411721"/>
                  </a:lnTo>
                  <a:lnTo>
                    <a:pt x="207962" y="424891"/>
                  </a:lnTo>
                  <a:lnTo>
                    <a:pt x="210185" y="437718"/>
                  </a:lnTo>
                  <a:lnTo>
                    <a:pt x="212674" y="450164"/>
                  </a:lnTo>
                  <a:lnTo>
                    <a:pt x="215430" y="462229"/>
                  </a:lnTo>
                  <a:lnTo>
                    <a:pt x="222846" y="460743"/>
                  </a:lnTo>
                  <a:lnTo>
                    <a:pt x="226682" y="460044"/>
                  </a:lnTo>
                  <a:lnTo>
                    <a:pt x="249453" y="456425"/>
                  </a:lnTo>
                  <a:lnTo>
                    <a:pt x="272478" y="453821"/>
                  </a:lnTo>
                  <a:lnTo>
                    <a:pt x="295744" y="452234"/>
                  </a:lnTo>
                  <a:lnTo>
                    <a:pt x="319189" y="451675"/>
                  </a:lnTo>
                  <a:lnTo>
                    <a:pt x="319189" y="411721"/>
                  </a:lnTo>
                  <a:close/>
                </a:path>
                <a:path extrusionOk="0" h="662939" w="662940">
                  <a:moveTo>
                    <a:pt x="319189" y="188683"/>
                  </a:moveTo>
                  <a:lnTo>
                    <a:pt x="264972" y="187337"/>
                  </a:lnTo>
                  <a:lnTo>
                    <a:pt x="223012" y="183934"/>
                  </a:lnTo>
                  <a:lnTo>
                    <a:pt x="219811" y="183578"/>
                  </a:lnTo>
                  <a:lnTo>
                    <a:pt x="215646" y="199313"/>
                  </a:lnTo>
                  <a:lnTo>
                    <a:pt x="211950" y="215760"/>
                  </a:lnTo>
                  <a:lnTo>
                    <a:pt x="208724" y="232905"/>
                  </a:lnTo>
                  <a:lnTo>
                    <a:pt x="206006" y="250698"/>
                  </a:lnTo>
                  <a:lnTo>
                    <a:pt x="319189" y="250698"/>
                  </a:lnTo>
                  <a:lnTo>
                    <a:pt x="319189" y="188683"/>
                  </a:lnTo>
                  <a:close/>
                </a:path>
                <a:path extrusionOk="0" h="662939" w="662940">
                  <a:moveTo>
                    <a:pt x="319189" y="48196"/>
                  </a:moveTo>
                  <a:lnTo>
                    <a:pt x="293090" y="59817"/>
                  </a:lnTo>
                  <a:lnTo>
                    <a:pt x="268109" y="83515"/>
                  </a:lnTo>
                  <a:lnTo>
                    <a:pt x="245414" y="118325"/>
                  </a:lnTo>
                  <a:lnTo>
                    <a:pt x="226187" y="163309"/>
                  </a:lnTo>
                  <a:lnTo>
                    <a:pt x="246443" y="165188"/>
                  </a:lnTo>
                  <a:lnTo>
                    <a:pt x="268719" y="166662"/>
                  </a:lnTo>
                  <a:lnTo>
                    <a:pt x="293001" y="167576"/>
                  </a:lnTo>
                  <a:lnTo>
                    <a:pt x="319189" y="167817"/>
                  </a:lnTo>
                  <a:lnTo>
                    <a:pt x="319189" y="48196"/>
                  </a:lnTo>
                  <a:close/>
                </a:path>
                <a:path extrusionOk="0" h="662939" w="662940">
                  <a:moveTo>
                    <a:pt x="432130" y="160642"/>
                  </a:moveTo>
                  <a:lnTo>
                    <a:pt x="412965" y="116713"/>
                  </a:lnTo>
                  <a:lnTo>
                    <a:pt x="390486" y="82727"/>
                  </a:lnTo>
                  <a:lnTo>
                    <a:pt x="365798" y="59575"/>
                  </a:lnTo>
                  <a:lnTo>
                    <a:pt x="340042" y="48196"/>
                  </a:lnTo>
                  <a:lnTo>
                    <a:pt x="340042" y="167487"/>
                  </a:lnTo>
                  <a:lnTo>
                    <a:pt x="361632" y="166649"/>
                  </a:lnTo>
                  <a:lnTo>
                    <a:pt x="384200" y="165277"/>
                  </a:lnTo>
                  <a:lnTo>
                    <a:pt x="407708" y="163283"/>
                  </a:lnTo>
                  <a:lnTo>
                    <a:pt x="432130" y="160642"/>
                  </a:lnTo>
                  <a:close/>
                </a:path>
                <a:path extrusionOk="0" h="662939" w="662940">
                  <a:moveTo>
                    <a:pt x="437489" y="485419"/>
                  </a:moveTo>
                  <a:lnTo>
                    <a:pt x="411670" y="480466"/>
                  </a:lnTo>
                  <a:lnTo>
                    <a:pt x="386791" y="476821"/>
                  </a:lnTo>
                  <a:lnTo>
                    <a:pt x="362902" y="474383"/>
                  </a:lnTo>
                  <a:lnTo>
                    <a:pt x="340042" y="473024"/>
                  </a:lnTo>
                  <a:lnTo>
                    <a:pt x="340042" y="614235"/>
                  </a:lnTo>
                  <a:lnTo>
                    <a:pt x="367868" y="601383"/>
                  </a:lnTo>
                  <a:lnTo>
                    <a:pt x="394335" y="574865"/>
                  </a:lnTo>
                  <a:lnTo>
                    <a:pt x="418007" y="535813"/>
                  </a:lnTo>
                  <a:lnTo>
                    <a:pt x="437489" y="485419"/>
                  </a:lnTo>
                  <a:close/>
                </a:path>
                <a:path extrusionOk="0" h="662939" w="662940">
                  <a:moveTo>
                    <a:pt x="453212" y="250698"/>
                  </a:moveTo>
                  <a:lnTo>
                    <a:pt x="450367" y="232130"/>
                  </a:lnTo>
                  <a:lnTo>
                    <a:pt x="446963" y="214274"/>
                  </a:lnTo>
                  <a:lnTo>
                    <a:pt x="443039" y="197167"/>
                  </a:lnTo>
                  <a:lnTo>
                    <a:pt x="438632" y="180860"/>
                  </a:lnTo>
                  <a:lnTo>
                    <a:pt x="412432" y="183769"/>
                  </a:lnTo>
                  <a:lnTo>
                    <a:pt x="387248" y="185953"/>
                  </a:lnTo>
                  <a:lnTo>
                    <a:pt x="363105" y="187464"/>
                  </a:lnTo>
                  <a:lnTo>
                    <a:pt x="340042" y="188353"/>
                  </a:lnTo>
                  <a:lnTo>
                    <a:pt x="340042" y="250698"/>
                  </a:lnTo>
                  <a:lnTo>
                    <a:pt x="453212" y="250698"/>
                  </a:lnTo>
                  <a:close/>
                </a:path>
                <a:path extrusionOk="0" h="662939" w="662940">
                  <a:moveTo>
                    <a:pt x="453237" y="411721"/>
                  </a:moveTo>
                  <a:lnTo>
                    <a:pt x="340042" y="411721"/>
                  </a:lnTo>
                  <a:lnTo>
                    <a:pt x="340042" y="452031"/>
                  </a:lnTo>
                  <a:lnTo>
                    <a:pt x="348805" y="452412"/>
                  </a:lnTo>
                  <a:lnTo>
                    <a:pt x="357581" y="452920"/>
                  </a:lnTo>
                  <a:lnTo>
                    <a:pt x="409054" y="458762"/>
                  </a:lnTo>
                  <a:lnTo>
                    <a:pt x="443077" y="465201"/>
                  </a:lnTo>
                  <a:lnTo>
                    <a:pt x="446062" y="452462"/>
                  </a:lnTo>
                  <a:lnTo>
                    <a:pt x="448754" y="439293"/>
                  </a:lnTo>
                  <a:lnTo>
                    <a:pt x="451142" y="425704"/>
                  </a:lnTo>
                  <a:lnTo>
                    <a:pt x="453237" y="411721"/>
                  </a:lnTo>
                  <a:close/>
                </a:path>
                <a:path extrusionOk="0" h="662939" w="662940">
                  <a:moveTo>
                    <a:pt x="542531" y="141541"/>
                  </a:moveTo>
                  <a:lnTo>
                    <a:pt x="511657" y="111963"/>
                  </a:lnTo>
                  <a:lnTo>
                    <a:pt x="476643" y="87249"/>
                  </a:lnTo>
                  <a:lnTo>
                    <a:pt x="438010" y="67970"/>
                  </a:lnTo>
                  <a:lnTo>
                    <a:pt x="396341" y="54660"/>
                  </a:lnTo>
                  <a:lnTo>
                    <a:pt x="408800" y="67462"/>
                  </a:lnTo>
                  <a:lnTo>
                    <a:pt x="420598" y="82511"/>
                  </a:lnTo>
                  <a:lnTo>
                    <a:pt x="441947" y="119176"/>
                  </a:lnTo>
                  <a:lnTo>
                    <a:pt x="457517" y="157276"/>
                  </a:lnTo>
                  <a:lnTo>
                    <a:pt x="477989" y="154114"/>
                  </a:lnTo>
                  <a:lnTo>
                    <a:pt x="498995" y="150456"/>
                  </a:lnTo>
                  <a:lnTo>
                    <a:pt x="520509" y="146265"/>
                  </a:lnTo>
                  <a:lnTo>
                    <a:pt x="542531" y="141541"/>
                  </a:lnTo>
                  <a:close/>
                </a:path>
                <a:path extrusionOk="0" h="662939" w="662940">
                  <a:moveTo>
                    <a:pt x="544461" y="518706"/>
                  </a:moveTo>
                  <a:lnTo>
                    <a:pt x="523227" y="510463"/>
                  </a:lnTo>
                  <a:lnTo>
                    <a:pt x="502412" y="503161"/>
                  </a:lnTo>
                  <a:lnTo>
                    <a:pt x="482003" y="496773"/>
                  </a:lnTo>
                  <a:lnTo>
                    <a:pt x="462051" y="491236"/>
                  </a:lnTo>
                  <a:lnTo>
                    <a:pt x="457593" y="504964"/>
                  </a:lnTo>
                  <a:lnTo>
                    <a:pt x="452742" y="518223"/>
                  </a:lnTo>
                  <a:lnTo>
                    <a:pt x="431660" y="562660"/>
                  </a:lnTo>
                  <a:lnTo>
                    <a:pt x="408800" y="594956"/>
                  </a:lnTo>
                  <a:lnTo>
                    <a:pt x="396341" y="607758"/>
                  </a:lnTo>
                  <a:lnTo>
                    <a:pt x="438696" y="594182"/>
                  </a:lnTo>
                  <a:lnTo>
                    <a:pt x="477888" y="574421"/>
                  </a:lnTo>
                  <a:lnTo>
                    <a:pt x="513334" y="549071"/>
                  </a:lnTo>
                  <a:lnTo>
                    <a:pt x="544461" y="518706"/>
                  </a:lnTo>
                  <a:close/>
                </a:path>
                <a:path extrusionOk="0" h="662939" w="662940">
                  <a:moveTo>
                    <a:pt x="603618" y="411721"/>
                  </a:moveTo>
                  <a:lnTo>
                    <a:pt x="479056" y="411721"/>
                  </a:lnTo>
                  <a:lnTo>
                    <a:pt x="476796" y="427037"/>
                  </a:lnTo>
                  <a:lnTo>
                    <a:pt x="474141" y="442048"/>
                  </a:lnTo>
                  <a:lnTo>
                    <a:pt x="471106" y="456755"/>
                  </a:lnTo>
                  <a:lnTo>
                    <a:pt x="467677" y="471106"/>
                  </a:lnTo>
                  <a:lnTo>
                    <a:pt x="486308" y="476275"/>
                  </a:lnTo>
                  <a:lnTo>
                    <a:pt x="504926" y="482041"/>
                  </a:lnTo>
                  <a:lnTo>
                    <a:pt x="523532" y="488416"/>
                  </a:lnTo>
                  <a:lnTo>
                    <a:pt x="542137" y="495376"/>
                  </a:lnTo>
                  <a:lnTo>
                    <a:pt x="515251" y="423011"/>
                  </a:lnTo>
                  <a:lnTo>
                    <a:pt x="589013" y="450418"/>
                  </a:lnTo>
                  <a:lnTo>
                    <a:pt x="593178" y="440994"/>
                  </a:lnTo>
                  <a:lnTo>
                    <a:pt x="597001" y="431406"/>
                  </a:lnTo>
                  <a:lnTo>
                    <a:pt x="600481" y="421640"/>
                  </a:lnTo>
                  <a:lnTo>
                    <a:pt x="603618" y="411721"/>
                  </a:lnTo>
                  <a:close/>
                </a:path>
                <a:path extrusionOk="0" h="662939" w="662940">
                  <a:moveTo>
                    <a:pt x="603618" y="250698"/>
                  </a:moveTo>
                  <a:lnTo>
                    <a:pt x="595122" y="226187"/>
                  </a:lnTo>
                  <a:lnTo>
                    <a:pt x="584517" y="202742"/>
                  </a:lnTo>
                  <a:lnTo>
                    <a:pt x="571906" y="180479"/>
                  </a:lnTo>
                  <a:lnTo>
                    <a:pt x="557403" y="159524"/>
                  </a:lnTo>
                  <a:lnTo>
                    <a:pt x="533158" y="164947"/>
                  </a:lnTo>
                  <a:lnTo>
                    <a:pt x="509473" y="169710"/>
                  </a:lnTo>
                  <a:lnTo>
                    <a:pt x="486384" y="173863"/>
                  </a:lnTo>
                  <a:lnTo>
                    <a:pt x="463905" y="177419"/>
                  </a:lnTo>
                  <a:lnTo>
                    <a:pt x="468591" y="194932"/>
                  </a:lnTo>
                  <a:lnTo>
                    <a:pt x="472668" y="213017"/>
                  </a:lnTo>
                  <a:lnTo>
                    <a:pt x="476161" y="231635"/>
                  </a:lnTo>
                  <a:lnTo>
                    <a:pt x="479031" y="250698"/>
                  </a:lnTo>
                  <a:lnTo>
                    <a:pt x="603618" y="250698"/>
                  </a:lnTo>
                  <a:close/>
                </a:path>
                <a:path extrusionOk="0" h="662939" w="662940">
                  <a:moveTo>
                    <a:pt x="662444" y="331216"/>
                  </a:moveTo>
                  <a:lnTo>
                    <a:pt x="658837" y="282333"/>
                  </a:lnTo>
                  <a:lnTo>
                    <a:pt x="648385" y="235661"/>
                  </a:lnTo>
                  <a:lnTo>
                    <a:pt x="631609" y="191706"/>
                  </a:lnTo>
                  <a:lnTo>
                    <a:pt x="609003" y="150990"/>
                  </a:lnTo>
                  <a:lnTo>
                    <a:pt x="581101" y="114033"/>
                  </a:lnTo>
                  <a:lnTo>
                    <a:pt x="548411" y="81330"/>
                  </a:lnTo>
                  <a:lnTo>
                    <a:pt x="511441" y="53428"/>
                  </a:lnTo>
                  <a:lnTo>
                    <a:pt x="470725" y="30822"/>
                  </a:lnTo>
                  <a:lnTo>
                    <a:pt x="426770" y="14046"/>
                  </a:lnTo>
                  <a:lnTo>
                    <a:pt x="380098" y="3594"/>
                  </a:lnTo>
                  <a:lnTo>
                    <a:pt x="331216" y="0"/>
                  </a:lnTo>
                  <a:lnTo>
                    <a:pt x="282346" y="3594"/>
                  </a:lnTo>
                  <a:lnTo>
                    <a:pt x="235673" y="14046"/>
                  </a:lnTo>
                  <a:lnTo>
                    <a:pt x="191719" y="30822"/>
                  </a:lnTo>
                  <a:lnTo>
                    <a:pt x="151003" y="53428"/>
                  </a:lnTo>
                  <a:lnTo>
                    <a:pt x="114033" y="81330"/>
                  </a:lnTo>
                  <a:lnTo>
                    <a:pt x="81343" y="114033"/>
                  </a:lnTo>
                  <a:lnTo>
                    <a:pt x="53441" y="150990"/>
                  </a:lnTo>
                  <a:lnTo>
                    <a:pt x="30835" y="191706"/>
                  </a:lnTo>
                  <a:lnTo>
                    <a:pt x="14046" y="235661"/>
                  </a:lnTo>
                  <a:lnTo>
                    <a:pt x="3606" y="282333"/>
                  </a:lnTo>
                  <a:lnTo>
                    <a:pt x="0" y="331216"/>
                  </a:lnTo>
                  <a:lnTo>
                    <a:pt x="3606" y="380085"/>
                  </a:lnTo>
                  <a:lnTo>
                    <a:pt x="14046" y="426770"/>
                  </a:lnTo>
                  <a:lnTo>
                    <a:pt x="30835" y="470712"/>
                  </a:lnTo>
                  <a:lnTo>
                    <a:pt x="53441" y="511429"/>
                  </a:lnTo>
                  <a:lnTo>
                    <a:pt x="81343" y="548398"/>
                  </a:lnTo>
                  <a:lnTo>
                    <a:pt x="114033" y="581088"/>
                  </a:lnTo>
                  <a:lnTo>
                    <a:pt x="151003" y="608990"/>
                  </a:lnTo>
                  <a:lnTo>
                    <a:pt x="191719" y="631596"/>
                  </a:lnTo>
                  <a:lnTo>
                    <a:pt x="235673" y="648385"/>
                  </a:lnTo>
                  <a:lnTo>
                    <a:pt x="282346" y="658825"/>
                  </a:lnTo>
                  <a:lnTo>
                    <a:pt x="331216" y="662432"/>
                  </a:lnTo>
                  <a:lnTo>
                    <a:pt x="385470" y="657987"/>
                  </a:lnTo>
                  <a:lnTo>
                    <a:pt x="436918" y="645134"/>
                  </a:lnTo>
                  <a:lnTo>
                    <a:pt x="484847" y="624586"/>
                  </a:lnTo>
                  <a:lnTo>
                    <a:pt x="528561" y="597039"/>
                  </a:lnTo>
                  <a:lnTo>
                    <a:pt x="567347" y="563232"/>
                  </a:lnTo>
                  <a:lnTo>
                    <a:pt x="521131" y="571055"/>
                  </a:lnTo>
                  <a:lnTo>
                    <a:pt x="479513" y="598881"/>
                  </a:lnTo>
                  <a:lnTo>
                    <a:pt x="433476" y="619709"/>
                  </a:lnTo>
                  <a:lnTo>
                    <a:pt x="383794" y="632752"/>
                  </a:lnTo>
                  <a:lnTo>
                    <a:pt x="331216" y="637273"/>
                  </a:lnTo>
                  <a:lnTo>
                    <a:pt x="279539" y="632904"/>
                  </a:lnTo>
                  <a:lnTo>
                    <a:pt x="230632" y="620280"/>
                  </a:lnTo>
                  <a:lnTo>
                    <a:pt x="185229" y="600138"/>
                  </a:lnTo>
                  <a:lnTo>
                    <a:pt x="144056" y="573176"/>
                  </a:lnTo>
                  <a:lnTo>
                    <a:pt x="107823" y="540131"/>
                  </a:lnTo>
                  <a:lnTo>
                    <a:pt x="77254" y="501726"/>
                  </a:lnTo>
                  <a:lnTo>
                    <a:pt x="53060" y="458685"/>
                  </a:lnTo>
                  <a:lnTo>
                    <a:pt x="35979" y="411721"/>
                  </a:lnTo>
                  <a:lnTo>
                    <a:pt x="27940" y="372287"/>
                  </a:lnTo>
                  <a:lnTo>
                    <a:pt x="25158" y="331216"/>
                  </a:lnTo>
                  <a:lnTo>
                    <a:pt x="25869" y="310489"/>
                  </a:lnTo>
                  <a:lnTo>
                    <a:pt x="31330" y="270192"/>
                  </a:lnTo>
                  <a:lnTo>
                    <a:pt x="53060" y="203733"/>
                  </a:lnTo>
                  <a:lnTo>
                    <a:pt x="77254" y="160693"/>
                  </a:lnTo>
                  <a:lnTo>
                    <a:pt x="107823" y="122288"/>
                  </a:lnTo>
                  <a:lnTo>
                    <a:pt x="144056" y="89242"/>
                  </a:lnTo>
                  <a:lnTo>
                    <a:pt x="185229" y="62293"/>
                  </a:lnTo>
                  <a:lnTo>
                    <a:pt x="230632" y="42138"/>
                  </a:lnTo>
                  <a:lnTo>
                    <a:pt x="279539" y="29514"/>
                  </a:lnTo>
                  <a:lnTo>
                    <a:pt x="331216" y="25146"/>
                  </a:lnTo>
                  <a:lnTo>
                    <a:pt x="382905" y="29514"/>
                  </a:lnTo>
                  <a:lnTo>
                    <a:pt x="431812" y="42138"/>
                  </a:lnTo>
                  <a:lnTo>
                    <a:pt x="477202" y="62293"/>
                  </a:lnTo>
                  <a:lnTo>
                    <a:pt x="518388" y="89242"/>
                  </a:lnTo>
                  <a:lnTo>
                    <a:pt x="554621" y="122288"/>
                  </a:lnTo>
                  <a:lnTo>
                    <a:pt x="585190" y="160693"/>
                  </a:lnTo>
                  <a:lnTo>
                    <a:pt x="609371" y="203733"/>
                  </a:lnTo>
                  <a:lnTo>
                    <a:pt x="626452" y="250698"/>
                  </a:lnTo>
                  <a:lnTo>
                    <a:pt x="634492" y="290131"/>
                  </a:lnTo>
                  <a:lnTo>
                    <a:pt x="637286" y="331216"/>
                  </a:lnTo>
                  <a:lnTo>
                    <a:pt x="636574" y="351942"/>
                  </a:lnTo>
                  <a:lnTo>
                    <a:pt x="631101" y="392226"/>
                  </a:lnTo>
                  <a:lnTo>
                    <a:pt x="618959" y="435330"/>
                  </a:lnTo>
                  <a:lnTo>
                    <a:pt x="609638" y="458089"/>
                  </a:lnTo>
                  <a:lnTo>
                    <a:pt x="633349" y="466890"/>
                  </a:lnTo>
                  <a:lnTo>
                    <a:pt x="645782" y="435013"/>
                  </a:lnTo>
                  <a:lnTo>
                    <a:pt x="654900" y="401637"/>
                  </a:lnTo>
                  <a:lnTo>
                    <a:pt x="660514" y="366966"/>
                  </a:lnTo>
                  <a:lnTo>
                    <a:pt x="662444" y="331216"/>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76" name="Google Shape;3776;p580"/>
            <p:cNvPicPr preferRelativeResize="0"/>
            <p:nvPr/>
          </p:nvPicPr>
          <p:blipFill rotWithShape="1">
            <a:blip r:embed="rId4">
              <a:alphaModFix/>
            </a:blip>
            <a:srcRect b="0" l="0" r="0" t="0"/>
            <a:stretch/>
          </p:blipFill>
          <p:spPr>
            <a:xfrm>
              <a:off x="8928627" y="4219551"/>
              <a:ext cx="138629" cy="138629"/>
            </a:xfrm>
            <a:prstGeom prst="rect">
              <a:avLst/>
            </a:prstGeom>
            <a:noFill/>
            <a:ln>
              <a:noFill/>
            </a:ln>
          </p:spPr>
        </p:pic>
        <p:sp>
          <p:nvSpPr>
            <p:cNvPr id="3777" name="Google Shape;3777;p580"/>
            <p:cNvSpPr/>
            <p:nvPr/>
          </p:nvSpPr>
          <p:spPr>
            <a:xfrm>
              <a:off x="8383628" y="4687108"/>
              <a:ext cx="683895" cy="683895"/>
            </a:xfrm>
            <a:custGeom>
              <a:rect b="b" l="l" r="r" t="t"/>
              <a:pathLst>
                <a:path extrusionOk="0" h="683895" w="683895">
                  <a:moveTo>
                    <a:pt x="341837" y="683674"/>
                  </a:moveTo>
                  <a:lnTo>
                    <a:pt x="295680" y="680562"/>
                  </a:lnTo>
                  <a:lnTo>
                    <a:pt x="251340" y="671494"/>
                  </a:lnTo>
                  <a:lnTo>
                    <a:pt x="209237" y="656873"/>
                  </a:lnTo>
                  <a:lnTo>
                    <a:pt x="169788" y="637101"/>
                  </a:lnTo>
                  <a:lnTo>
                    <a:pt x="133412" y="612582"/>
                  </a:lnTo>
                  <a:lnTo>
                    <a:pt x="100529" y="583717"/>
                  </a:lnTo>
                  <a:lnTo>
                    <a:pt x="71556" y="550911"/>
                  </a:lnTo>
                  <a:lnTo>
                    <a:pt x="46912" y="514564"/>
                  </a:lnTo>
                  <a:lnTo>
                    <a:pt x="27016" y="475081"/>
                  </a:lnTo>
                  <a:lnTo>
                    <a:pt x="12286" y="432863"/>
                  </a:lnTo>
                  <a:lnTo>
                    <a:pt x="3141" y="388315"/>
                  </a:lnTo>
                  <a:lnTo>
                    <a:pt x="0" y="341837"/>
                  </a:lnTo>
                  <a:lnTo>
                    <a:pt x="3112" y="295680"/>
                  </a:lnTo>
                  <a:lnTo>
                    <a:pt x="12180" y="251340"/>
                  </a:lnTo>
                  <a:lnTo>
                    <a:pt x="26801" y="209237"/>
                  </a:lnTo>
                  <a:lnTo>
                    <a:pt x="46573" y="169788"/>
                  </a:lnTo>
                  <a:lnTo>
                    <a:pt x="71092" y="133412"/>
                  </a:lnTo>
                  <a:lnTo>
                    <a:pt x="99956" y="100529"/>
                  </a:lnTo>
                  <a:lnTo>
                    <a:pt x="132763" y="71556"/>
                  </a:lnTo>
                  <a:lnTo>
                    <a:pt x="169109" y="46912"/>
                  </a:lnTo>
                  <a:lnTo>
                    <a:pt x="208593" y="27016"/>
                  </a:lnTo>
                  <a:lnTo>
                    <a:pt x="250810" y="12286"/>
                  </a:lnTo>
                  <a:lnTo>
                    <a:pt x="295359" y="3141"/>
                  </a:lnTo>
                  <a:lnTo>
                    <a:pt x="341837" y="0"/>
                  </a:lnTo>
                  <a:lnTo>
                    <a:pt x="388315" y="3141"/>
                  </a:lnTo>
                  <a:lnTo>
                    <a:pt x="432863" y="12286"/>
                  </a:lnTo>
                  <a:lnTo>
                    <a:pt x="475081" y="27016"/>
                  </a:lnTo>
                  <a:lnTo>
                    <a:pt x="514564" y="46912"/>
                  </a:lnTo>
                  <a:lnTo>
                    <a:pt x="550910" y="71556"/>
                  </a:lnTo>
                  <a:lnTo>
                    <a:pt x="583717" y="100529"/>
                  </a:lnTo>
                  <a:lnTo>
                    <a:pt x="587903" y="105298"/>
                  </a:lnTo>
                  <a:lnTo>
                    <a:pt x="227382" y="105298"/>
                  </a:lnTo>
                  <a:lnTo>
                    <a:pt x="198816" y="110925"/>
                  </a:lnTo>
                  <a:lnTo>
                    <a:pt x="168248" y="126281"/>
                  </a:lnTo>
                  <a:lnTo>
                    <a:pt x="142829" y="149076"/>
                  </a:lnTo>
                  <a:lnTo>
                    <a:pt x="129715" y="177022"/>
                  </a:lnTo>
                  <a:lnTo>
                    <a:pt x="129788" y="213416"/>
                  </a:lnTo>
                  <a:lnTo>
                    <a:pt x="140556" y="255743"/>
                  </a:lnTo>
                  <a:lnTo>
                    <a:pt x="161359" y="302611"/>
                  </a:lnTo>
                  <a:lnTo>
                    <a:pt x="191538" y="352629"/>
                  </a:lnTo>
                  <a:lnTo>
                    <a:pt x="230434" y="404405"/>
                  </a:lnTo>
                  <a:lnTo>
                    <a:pt x="256377" y="436453"/>
                  </a:lnTo>
                  <a:lnTo>
                    <a:pt x="299925" y="484481"/>
                  </a:lnTo>
                  <a:lnTo>
                    <a:pt x="343619" y="523645"/>
                  </a:lnTo>
                  <a:lnTo>
                    <a:pt x="386141" y="553141"/>
                  </a:lnTo>
                  <a:lnTo>
                    <a:pt x="426173" y="572162"/>
                  </a:lnTo>
                  <a:lnTo>
                    <a:pt x="462396" y="579902"/>
                  </a:lnTo>
                  <a:lnTo>
                    <a:pt x="465448" y="581428"/>
                  </a:lnTo>
                  <a:lnTo>
                    <a:pt x="585224" y="581428"/>
                  </a:lnTo>
                  <a:lnTo>
                    <a:pt x="583717" y="583145"/>
                  </a:lnTo>
                  <a:lnTo>
                    <a:pt x="550911" y="612118"/>
                  </a:lnTo>
                  <a:lnTo>
                    <a:pt x="514564" y="636762"/>
                  </a:lnTo>
                  <a:lnTo>
                    <a:pt x="475081" y="656658"/>
                  </a:lnTo>
                  <a:lnTo>
                    <a:pt x="432863" y="671388"/>
                  </a:lnTo>
                  <a:lnTo>
                    <a:pt x="388315" y="680533"/>
                  </a:lnTo>
                  <a:lnTo>
                    <a:pt x="341837" y="683674"/>
                  </a:lnTo>
                  <a:close/>
                </a:path>
                <a:path extrusionOk="0" h="683895" w="683895">
                  <a:moveTo>
                    <a:pt x="398587" y="442581"/>
                  </a:moveTo>
                  <a:lnTo>
                    <a:pt x="354811" y="413562"/>
                  </a:lnTo>
                  <a:lnTo>
                    <a:pt x="325050" y="379988"/>
                  </a:lnTo>
                  <a:lnTo>
                    <a:pt x="277385" y="319375"/>
                  </a:lnTo>
                  <a:lnTo>
                    <a:pt x="256067" y="283036"/>
                  </a:lnTo>
                  <a:lnTo>
                    <a:pt x="254851" y="277742"/>
                  </a:lnTo>
                  <a:lnTo>
                    <a:pt x="256854" y="270756"/>
                  </a:lnTo>
                  <a:lnTo>
                    <a:pt x="260574" y="265343"/>
                  </a:lnTo>
                  <a:lnTo>
                    <a:pt x="266011" y="260789"/>
                  </a:lnTo>
                  <a:lnTo>
                    <a:pt x="273164" y="256378"/>
                  </a:lnTo>
                  <a:lnTo>
                    <a:pt x="279078" y="252610"/>
                  </a:lnTo>
                  <a:lnTo>
                    <a:pt x="284991" y="247984"/>
                  </a:lnTo>
                  <a:lnTo>
                    <a:pt x="290332" y="242214"/>
                  </a:lnTo>
                  <a:lnTo>
                    <a:pt x="294529" y="235013"/>
                  </a:lnTo>
                  <a:lnTo>
                    <a:pt x="294529" y="231961"/>
                  </a:lnTo>
                  <a:lnTo>
                    <a:pt x="290428" y="210023"/>
                  </a:lnTo>
                  <a:lnTo>
                    <a:pt x="280031" y="180075"/>
                  </a:lnTo>
                  <a:lnTo>
                    <a:pt x="266201" y="147837"/>
                  </a:lnTo>
                  <a:lnTo>
                    <a:pt x="251799" y="119032"/>
                  </a:lnTo>
                  <a:lnTo>
                    <a:pt x="249701" y="114311"/>
                  </a:lnTo>
                  <a:lnTo>
                    <a:pt x="245314" y="109876"/>
                  </a:lnTo>
                  <a:lnTo>
                    <a:pt x="238065" y="106585"/>
                  </a:lnTo>
                  <a:lnTo>
                    <a:pt x="227382" y="105298"/>
                  </a:lnTo>
                  <a:lnTo>
                    <a:pt x="587903" y="105298"/>
                  </a:lnTo>
                  <a:lnTo>
                    <a:pt x="637101" y="169788"/>
                  </a:lnTo>
                  <a:lnTo>
                    <a:pt x="656873" y="209237"/>
                  </a:lnTo>
                  <a:lnTo>
                    <a:pt x="671494" y="251340"/>
                  </a:lnTo>
                  <a:lnTo>
                    <a:pt x="680562" y="295680"/>
                  </a:lnTo>
                  <a:lnTo>
                    <a:pt x="683674" y="341837"/>
                  </a:lnTo>
                  <a:lnTo>
                    <a:pt x="680562" y="387994"/>
                  </a:lnTo>
                  <a:lnTo>
                    <a:pt x="675333" y="413562"/>
                  </a:lnTo>
                  <a:lnTo>
                    <a:pt x="441031" y="413562"/>
                  </a:lnTo>
                  <a:lnTo>
                    <a:pt x="433567" y="415755"/>
                  </a:lnTo>
                  <a:lnTo>
                    <a:pt x="427105" y="419666"/>
                  </a:lnTo>
                  <a:lnTo>
                    <a:pt x="421502" y="424721"/>
                  </a:lnTo>
                  <a:lnTo>
                    <a:pt x="416614" y="430348"/>
                  </a:lnTo>
                  <a:lnTo>
                    <a:pt x="410414" y="436333"/>
                  </a:lnTo>
                  <a:lnTo>
                    <a:pt x="404787" y="440459"/>
                  </a:lnTo>
                  <a:lnTo>
                    <a:pt x="398587" y="442581"/>
                  </a:lnTo>
                  <a:close/>
                </a:path>
                <a:path extrusionOk="0" h="683895" w="683895">
                  <a:moveTo>
                    <a:pt x="585224" y="581428"/>
                  </a:moveTo>
                  <a:lnTo>
                    <a:pt x="465448" y="581428"/>
                  </a:lnTo>
                  <a:lnTo>
                    <a:pt x="494085" y="574036"/>
                  </a:lnTo>
                  <a:lnTo>
                    <a:pt x="520577" y="555485"/>
                  </a:lnTo>
                  <a:lnTo>
                    <a:pt x="541631" y="531211"/>
                  </a:lnTo>
                  <a:lnTo>
                    <a:pt x="553959" y="506651"/>
                  </a:lnTo>
                  <a:lnTo>
                    <a:pt x="556224" y="493966"/>
                  </a:lnTo>
                  <a:lnTo>
                    <a:pt x="554913" y="485286"/>
                  </a:lnTo>
                  <a:lnTo>
                    <a:pt x="551598" y="480041"/>
                  </a:lnTo>
                  <a:lnTo>
                    <a:pt x="547855" y="477656"/>
                  </a:lnTo>
                  <a:lnTo>
                    <a:pt x="521769" y="457341"/>
                  </a:lnTo>
                  <a:lnTo>
                    <a:pt x="492535" y="437597"/>
                  </a:lnTo>
                  <a:lnTo>
                    <a:pt x="465018" y="421860"/>
                  </a:lnTo>
                  <a:lnTo>
                    <a:pt x="444083" y="413562"/>
                  </a:lnTo>
                  <a:lnTo>
                    <a:pt x="675333" y="413562"/>
                  </a:lnTo>
                  <a:lnTo>
                    <a:pt x="671494" y="432334"/>
                  </a:lnTo>
                  <a:lnTo>
                    <a:pt x="656873" y="474437"/>
                  </a:lnTo>
                  <a:lnTo>
                    <a:pt x="637101" y="513886"/>
                  </a:lnTo>
                  <a:lnTo>
                    <a:pt x="612582" y="550261"/>
                  </a:lnTo>
                  <a:lnTo>
                    <a:pt x="585224" y="581428"/>
                  </a:lnTo>
                  <a:close/>
                </a:path>
                <a:path extrusionOk="0" h="683895" w="683895">
                  <a:moveTo>
                    <a:pt x="553959" y="506651"/>
                  </a:move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78" name="Google Shape;3778;p580"/>
            <p:cNvPicPr preferRelativeResize="0"/>
            <p:nvPr/>
          </p:nvPicPr>
          <p:blipFill rotWithShape="1">
            <a:blip r:embed="rId5">
              <a:alphaModFix/>
            </a:blip>
            <a:srcRect b="0" l="0" r="0" t="0"/>
            <a:stretch/>
          </p:blipFill>
          <p:spPr>
            <a:xfrm>
              <a:off x="8643494" y="5778543"/>
              <a:ext cx="164176" cy="164176"/>
            </a:xfrm>
            <a:prstGeom prst="rect">
              <a:avLst/>
            </a:prstGeom>
            <a:noFill/>
            <a:ln>
              <a:noFill/>
            </a:ln>
          </p:spPr>
        </p:pic>
        <p:sp>
          <p:nvSpPr>
            <p:cNvPr id="3779" name="Google Shape;3779;p580"/>
            <p:cNvSpPr/>
            <p:nvPr/>
          </p:nvSpPr>
          <p:spPr>
            <a:xfrm>
              <a:off x="8383690" y="5628138"/>
              <a:ext cx="683895" cy="683895"/>
            </a:xfrm>
            <a:custGeom>
              <a:rect b="b" l="l" r="r" t="t"/>
              <a:pathLst>
                <a:path extrusionOk="0" h="683895" w="683895">
                  <a:moveTo>
                    <a:pt x="341895" y="683785"/>
                  </a:moveTo>
                  <a:lnTo>
                    <a:pt x="295503" y="680664"/>
                  </a:lnTo>
                  <a:lnTo>
                    <a:pt x="251007" y="671573"/>
                  </a:lnTo>
                  <a:lnTo>
                    <a:pt x="208815" y="656918"/>
                  </a:lnTo>
                  <a:lnTo>
                    <a:pt x="169335" y="637108"/>
                  </a:lnTo>
                  <a:lnTo>
                    <a:pt x="132974" y="612549"/>
                  </a:lnTo>
                  <a:lnTo>
                    <a:pt x="100139" y="583649"/>
                  </a:lnTo>
                  <a:lnTo>
                    <a:pt x="71238" y="550815"/>
                  </a:lnTo>
                  <a:lnTo>
                    <a:pt x="46679" y="514454"/>
                  </a:lnTo>
                  <a:lnTo>
                    <a:pt x="26868" y="474975"/>
                  </a:lnTo>
                  <a:lnTo>
                    <a:pt x="12212" y="432784"/>
                  </a:lnTo>
                  <a:lnTo>
                    <a:pt x="3121" y="388288"/>
                  </a:lnTo>
                  <a:lnTo>
                    <a:pt x="0" y="341895"/>
                  </a:lnTo>
                  <a:lnTo>
                    <a:pt x="3121" y="295503"/>
                  </a:lnTo>
                  <a:lnTo>
                    <a:pt x="12212" y="251007"/>
                  </a:lnTo>
                  <a:lnTo>
                    <a:pt x="26868" y="208815"/>
                  </a:lnTo>
                  <a:lnTo>
                    <a:pt x="46679" y="169335"/>
                  </a:lnTo>
                  <a:lnTo>
                    <a:pt x="71238" y="132974"/>
                  </a:lnTo>
                  <a:lnTo>
                    <a:pt x="100139" y="100139"/>
                  </a:lnTo>
                  <a:lnTo>
                    <a:pt x="132974" y="71238"/>
                  </a:lnTo>
                  <a:lnTo>
                    <a:pt x="169335" y="46679"/>
                  </a:lnTo>
                  <a:lnTo>
                    <a:pt x="208815" y="26868"/>
                  </a:lnTo>
                  <a:lnTo>
                    <a:pt x="251007" y="12212"/>
                  </a:lnTo>
                  <a:lnTo>
                    <a:pt x="295503" y="3121"/>
                  </a:lnTo>
                  <a:lnTo>
                    <a:pt x="341895" y="0"/>
                  </a:lnTo>
                  <a:lnTo>
                    <a:pt x="388288" y="3121"/>
                  </a:lnTo>
                  <a:lnTo>
                    <a:pt x="432784" y="12212"/>
                  </a:lnTo>
                  <a:lnTo>
                    <a:pt x="474975" y="26868"/>
                  </a:lnTo>
                  <a:lnTo>
                    <a:pt x="514454" y="46679"/>
                  </a:lnTo>
                  <a:lnTo>
                    <a:pt x="550815" y="71238"/>
                  </a:lnTo>
                  <a:lnTo>
                    <a:pt x="583649" y="100139"/>
                  </a:lnTo>
                  <a:lnTo>
                    <a:pt x="585699" y="102469"/>
                  </a:lnTo>
                  <a:lnTo>
                    <a:pt x="341895" y="102469"/>
                  </a:lnTo>
                  <a:lnTo>
                    <a:pt x="293201" y="110323"/>
                  </a:lnTo>
                  <a:lnTo>
                    <a:pt x="250910" y="132193"/>
                  </a:lnTo>
                  <a:lnTo>
                    <a:pt x="217561" y="165542"/>
                  </a:lnTo>
                  <a:lnTo>
                    <a:pt x="195691" y="207833"/>
                  </a:lnTo>
                  <a:lnTo>
                    <a:pt x="187837" y="256528"/>
                  </a:lnTo>
                  <a:lnTo>
                    <a:pt x="211909" y="338473"/>
                  </a:lnTo>
                  <a:lnTo>
                    <a:pt x="264866" y="435795"/>
                  </a:lnTo>
                  <a:lnTo>
                    <a:pt x="317824" y="517164"/>
                  </a:lnTo>
                  <a:lnTo>
                    <a:pt x="341895" y="551249"/>
                  </a:lnTo>
                  <a:lnTo>
                    <a:pt x="612167" y="551249"/>
                  </a:lnTo>
                  <a:lnTo>
                    <a:pt x="583649" y="583649"/>
                  </a:lnTo>
                  <a:lnTo>
                    <a:pt x="550815" y="612549"/>
                  </a:lnTo>
                  <a:lnTo>
                    <a:pt x="514454" y="637108"/>
                  </a:lnTo>
                  <a:lnTo>
                    <a:pt x="474975" y="656918"/>
                  </a:lnTo>
                  <a:lnTo>
                    <a:pt x="432784" y="671573"/>
                  </a:lnTo>
                  <a:lnTo>
                    <a:pt x="388288" y="680664"/>
                  </a:lnTo>
                  <a:lnTo>
                    <a:pt x="341895" y="683785"/>
                  </a:lnTo>
                  <a:close/>
                </a:path>
                <a:path extrusionOk="0" h="683895" w="683895">
                  <a:moveTo>
                    <a:pt x="612167" y="551249"/>
                  </a:moveTo>
                  <a:lnTo>
                    <a:pt x="341895" y="551249"/>
                  </a:lnTo>
                  <a:lnTo>
                    <a:pt x="365967" y="517164"/>
                  </a:lnTo>
                  <a:lnTo>
                    <a:pt x="418925" y="435795"/>
                  </a:lnTo>
                  <a:lnTo>
                    <a:pt x="471882" y="338473"/>
                  </a:lnTo>
                  <a:lnTo>
                    <a:pt x="495954" y="256528"/>
                  </a:lnTo>
                  <a:lnTo>
                    <a:pt x="488099" y="207833"/>
                  </a:lnTo>
                  <a:lnTo>
                    <a:pt x="466228" y="165542"/>
                  </a:lnTo>
                  <a:lnTo>
                    <a:pt x="432878" y="132193"/>
                  </a:lnTo>
                  <a:lnTo>
                    <a:pt x="390588" y="110323"/>
                  </a:lnTo>
                  <a:lnTo>
                    <a:pt x="341895" y="102469"/>
                  </a:lnTo>
                  <a:lnTo>
                    <a:pt x="585699" y="102469"/>
                  </a:lnTo>
                  <a:lnTo>
                    <a:pt x="612549" y="132974"/>
                  </a:lnTo>
                  <a:lnTo>
                    <a:pt x="637108" y="169335"/>
                  </a:lnTo>
                  <a:lnTo>
                    <a:pt x="656918" y="208815"/>
                  </a:lnTo>
                  <a:lnTo>
                    <a:pt x="671573" y="251007"/>
                  </a:lnTo>
                  <a:lnTo>
                    <a:pt x="680664" y="295503"/>
                  </a:lnTo>
                  <a:lnTo>
                    <a:pt x="683785" y="341895"/>
                  </a:lnTo>
                  <a:lnTo>
                    <a:pt x="680664" y="388288"/>
                  </a:lnTo>
                  <a:lnTo>
                    <a:pt x="671573" y="432784"/>
                  </a:lnTo>
                  <a:lnTo>
                    <a:pt x="656918" y="474975"/>
                  </a:lnTo>
                  <a:lnTo>
                    <a:pt x="637108" y="514454"/>
                  </a:lnTo>
                  <a:lnTo>
                    <a:pt x="612549" y="550815"/>
                  </a:lnTo>
                  <a:lnTo>
                    <a:pt x="612167" y="55124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80" name="Google Shape;3780;p580"/>
            <p:cNvPicPr preferRelativeResize="0"/>
            <p:nvPr/>
          </p:nvPicPr>
          <p:blipFill rotWithShape="1">
            <a:blip r:embed="rId6">
              <a:alphaModFix/>
            </a:blip>
            <a:srcRect b="0" l="0" r="0" t="0"/>
            <a:stretch/>
          </p:blipFill>
          <p:spPr>
            <a:xfrm>
              <a:off x="1361980" y="4319280"/>
              <a:ext cx="4127503" cy="4938064"/>
            </a:xfrm>
            <a:prstGeom prst="rect">
              <a:avLst/>
            </a:prstGeom>
            <a:noFill/>
            <a:ln>
              <a:noFill/>
            </a:ln>
          </p:spPr>
        </p:pic>
        <p:sp>
          <p:nvSpPr>
            <p:cNvPr id="3781" name="Google Shape;3781;p580"/>
            <p:cNvSpPr/>
            <p:nvPr/>
          </p:nvSpPr>
          <p:spPr>
            <a:xfrm>
              <a:off x="1359802" y="6835446"/>
              <a:ext cx="4243705" cy="132079"/>
            </a:xfrm>
            <a:custGeom>
              <a:rect b="b" l="l" r="r" t="t"/>
              <a:pathLst>
                <a:path extrusionOk="0" h="132079" w="4243705">
                  <a:moveTo>
                    <a:pt x="65460" y="131587"/>
                  </a:moveTo>
                  <a:lnTo>
                    <a:pt x="39985" y="126441"/>
                  </a:lnTo>
                  <a:lnTo>
                    <a:pt x="19180" y="112411"/>
                  </a:lnTo>
                  <a:lnTo>
                    <a:pt x="5150" y="91607"/>
                  </a:lnTo>
                  <a:lnTo>
                    <a:pt x="0" y="66139"/>
                  </a:lnTo>
                  <a:lnTo>
                    <a:pt x="5141" y="40654"/>
                  </a:lnTo>
                  <a:lnTo>
                    <a:pt x="19164" y="19843"/>
                  </a:lnTo>
                  <a:lnTo>
                    <a:pt x="39964" y="5813"/>
                  </a:lnTo>
                  <a:lnTo>
                    <a:pt x="65438" y="669"/>
                  </a:lnTo>
                  <a:lnTo>
                    <a:pt x="4178249" y="0"/>
                  </a:lnTo>
                  <a:lnTo>
                    <a:pt x="4203736" y="5143"/>
                  </a:lnTo>
                  <a:lnTo>
                    <a:pt x="4224543" y="19170"/>
                  </a:lnTo>
                  <a:lnTo>
                    <a:pt x="4238568" y="39970"/>
                  </a:lnTo>
                  <a:lnTo>
                    <a:pt x="4243710" y="65436"/>
                  </a:lnTo>
                  <a:lnTo>
                    <a:pt x="4238568" y="90928"/>
                  </a:lnTo>
                  <a:lnTo>
                    <a:pt x="4224547" y="111741"/>
                  </a:lnTo>
                  <a:lnTo>
                    <a:pt x="4203750" y="125773"/>
                  </a:lnTo>
                  <a:lnTo>
                    <a:pt x="4178283" y="130917"/>
                  </a:lnTo>
                  <a:lnTo>
                    <a:pt x="65460" y="131587"/>
                  </a:lnTo>
                  <a:close/>
                </a:path>
              </a:pathLst>
            </a:custGeom>
            <a:solidFill>
              <a:srgbClr val="29070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82" name="Google Shape;3782;p580"/>
            <p:cNvPicPr preferRelativeResize="0"/>
            <p:nvPr/>
          </p:nvPicPr>
          <p:blipFill rotWithShape="1">
            <a:blip r:embed="rId7">
              <a:alphaModFix/>
            </a:blip>
            <a:srcRect b="0" l="0" r="0" t="0"/>
            <a:stretch/>
          </p:blipFill>
          <p:spPr>
            <a:xfrm>
              <a:off x="3560794" y="6582484"/>
              <a:ext cx="100400" cy="118085"/>
            </a:xfrm>
            <a:prstGeom prst="rect">
              <a:avLst/>
            </a:prstGeom>
            <a:noFill/>
            <a:ln>
              <a:noFill/>
            </a:ln>
          </p:spPr>
        </p:pic>
        <p:sp>
          <p:nvSpPr>
            <p:cNvPr id="3783" name="Google Shape;3783;p580"/>
            <p:cNvSpPr/>
            <p:nvPr/>
          </p:nvSpPr>
          <p:spPr>
            <a:xfrm>
              <a:off x="3572141" y="6361645"/>
              <a:ext cx="182245" cy="434975"/>
            </a:xfrm>
            <a:custGeom>
              <a:rect b="b" l="l" r="r" t="t"/>
              <a:pathLst>
                <a:path extrusionOk="0" h="434975" w="182245">
                  <a:moveTo>
                    <a:pt x="181775" y="5778"/>
                  </a:moveTo>
                  <a:lnTo>
                    <a:pt x="180911" y="3733"/>
                  </a:lnTo>
                  <a:lnTo>
                    <a:pt x="171551" y="0"/>
                  </a:lnTo>
                  <a:lnTo>
                    <a:pt x="169532" y="901"/>
                  </a:lnTo>
                  <a:lnTo>
                    <a:pt x="162293" y="19062"/>
                  </a:lnTo>
                  <a:lnTo>
                    <a:pt x="156667" y="16814"/>
                  </a:lnTo>
                  <a:lnTo>
                    <a:pt x="154241" y="17868"/>
                  </a:lnTo>
                  <a:lnTo>
                    <a:pt x="9029" y="382485"/>
                  </a:lnTo>
                  <a:lnTo>
                    <a:pt x="10071" y="384924"/>
                  </a:lnTo>
                  <a:lnTo>
                    <a:pt x="12915" y="386067"/>
                  </a:lnTo>
                  <a:lnTo>
                    <a:pt x="0" y="429641"/>
                  </a:lnTo>
                  <a:lnTo>
                    <a:pt x="1485" y="432689"/>
                  </a:lnTo>
                  <a:lnTo>
                    <a:pt x="4267" y="433793"/>
                  </a:lnTo>
                  <a:lnTo>
                    <a:pt x="7023" y="434886"/>
                  </a:lnTo>
                  <a:lnTo>
                    <a:pt x="10198" y="433705"/>
                  </a:lnTo>
                  <a:lnTo>
                    <a:pt x="30772" y="393153"/>
                  </a:lnTo>
                  <a:lnTo>
                    <a:pt x="31483" y="393433"/>
                  </a:lnTo>
                  <a:lnTo>
                    <a:pt x="33604" y="394284"/>
                  </a:lnTo>
                  <a:lnTo>
                    <a:pt x="36042" y="393230"/>
                  </a:lnTo>
                  <a:lnTo>
                    <a:pt x="181229" y="28613"/>
                  </a:lnTo>
                  <a:lnTo>
                    <a:pt x="180174" y="26187"/>
                  </a:lnTo>
                  <a:lnTo>
                    <a:pt x="174548" y="23952"/>
                  </a:lnTo>
                  <a:lnTo>
                    <a:pt x="181775" y="5778"/>
                  </a:lnTo>
                  <a:close/>
                </a:path>
              </a:pathLst>
            </a:custGeom>
            <a:solidFill>
              <a:srgbClr val="3125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84" name="Google Shape;3784;p580"/>
            <p:cNvSpPr/>
            <p:nvPr/>
          </p:nvSpPr>
          <p:spPr>
            <a:xfrm>
              <a:off x="3593334" y="6536023"/>
              <a:ext cx="238125" cy="259079"/>
            </a:xfrm>
            <a:custGeom>
              <a:rect b="b" l="l" r="r" t="t"/>
              <a:pathLst>
                <a:path extrusionOk="0" h="259079" w="238125">
                  <a:moveTo>
                    <a:pt x="49593" y="258994"/>
                  </a:moveTo>
                  <a:lnTo>
                    <a:pt x="46824" y="256214"/>
                  </a:lnTo>
                  <a:lnTo>
                    <a:pt x="44324" y="250816"/>
                  </a:lnTo>
                  <a:lnTo>
                    <a:pt x="45638" y="245821"/>
                  </a:lnTo>
                  <a:lnTo>
                    <a:pt x="47646" y="241684"/>
                  </a:lnTo>
                  <a:lnTo>
                    <a:pt x="47233" y="238865"/>
                  </a:lnTo>
                  <a:lnTo>
                    <a:pt x="41826" y="239310"/>
                  </a:lnTo>
                  <a:lnTo>
                    <a:pt x="31789" y="241079"/>
                  </a:lnTo>
                  <a:lnTo>
                    <a:pt x="20915" y="240638"/>
                  </a:lnTo>
                  <a:lnTo>
                    <a:pt x="12994" y="234451"/>
                  </a:lnTo>
                  <a:lnTo>
                    <a:pt x="12051" y="222957"/>
                  </a:lnTo>
                  <a:lnTo>
                    <a:pt x="17486" y="211802"/>
                  </a:lnTo>
                  <a:lnTo>
                    <a:pt x="24844" y="202917"/>
                  </a:lnTo>
                  <a:lnTo>
                    <a:pt x="29671" y="198233"/>
                  </a:lnTo>
                  <a:lnTo>
                    <a:pt x="28088" y="197353"/>
                  </a:lnTo>
                  <a:lnTo>
                    <a:pt x="21318" y="197643"/>
                  </a:lnTo>
                  <a:lnTo>
                    <a:pt x="13241" y="197014"/>
                  </a:lnTo>
                  <a:lnTo>
                    <a:pt x="7741" y="193376"/>
                  </a:lnTo>
                  <a:lnTo>
                    <a:pt x="5935" y="182297"/>
                  </a:lnTo>
                  <a:lnTo>
                    <a:pt x="9616" y="171477"/>
                  </a:lnTo>
                  <a:lnTo>
                    <a:pt x="16091" y="161943"/>
                  </a:lnTo>
                  <a:lnTo>
                    <a:pt x="22671" y="154718"/>
                  </a:lnTo>
                  <a:lnTo>
                    <a:pt x="20978" y="154143"/>
                  </a:lnTo>
                  <a:lnTo>
                    <a:pt x="14502" y="154042"/>
                  </a:lnTo>
                  <a:lnTo>
                    <a:pt x="6564" y="151360"/>
                  </a:lnTo>
                  <a:lnTo>
                    <a:pt x="480" y="143043"/>
                  </a:lnTo>
                  <a:lnTo>
                    <a:pt x="0" y="136166"/>
                  </a:lnTo>
                  <a:lnTo>
                    <a:pt x="2516" y="126655"/>
                  </a:lnTo>
                  <a:lnTo>
                    <a:pt x="45288" y="71066"/>
                  </a:lnTo>
                  <a:lnTo>
                    <a:pt x="86406" y="29786"/>
                  </a:lnTo>
                  <a:lnTo>
                    <a:pt x="121963" y="3433"/>
                  </a:lnTo>
                  <a:lnTo>
                    <a:pt x="147154" y="0"/>
                  </a:lnTo>
                  <a:lnTo>
                    <a:pt x="164019" y="5338"/>
                  </a:lnTo>
                  <a:lnTo>
                    <a:pt x="174298" y="13704"/>
                  </a:lnTo>
                  <a:lnTo>
                    <a:pt x="179732" y="19353"/>
                  </a:lnTo>
                  <a:lnTo>
                    <a:pt x="189390" y="25099"/>
                  </a:lnTo>
                  <a:lnTo>
                    <a:pt x="220736" y="60079"/>
                  </a:lnTo>
                  <a:lnTo>
                    <a:pt x="220581" y="70225"/>
                  </a:lnTo>
                  <a:lnTo>
                    <a:pt x="220801" y="79774"/>
                  </a:lnTo>
                  <a:lnTo>
                    <a:pt x="221153" y="82270"/>
                  </a:lnTo>
                  <a:lnTo>
                    <a:pt x="223206" y="87036"/>
                  </a:lnTo>
                  <a:lnTo>
                    <a:pt x="235069" y="102497"/>
                  </a:lnTo>
                  <a:lnTo>
                    <a:pt x="238080" y="115940"/>
                  </a:lnTo>
                  <a:lnTo>
                    <a:pt x="232883" y="137778"/>
                  </a:lnTo>
                  <a:lnTo>
                    <a:pt x="228436" y="148909"/>
                  </a:lnTo>
                  <a:lnTo>
                    <a:pt x="234041" y="150395"/>
                  </a:lnTo>
                  <a:lnTo>
                    <a:pt x="221175" y="190894"/>
                  </a:lnTo>
                  <a:lnTo>
                    <a:pt x="194220" y="224784"/>
                  </a:lnTo>
                  <a:lnTo>
                    <a:pt x="148633" y="241307"/>
                  </a:lnTo>
                  <a:lnTo>
                    <a:pt x="107237" y="253797"/>
                  </a:lnTo>
                  <a:lnTo>
                    <a:pt x="103724" y="254551"/>
                  </a:lnTo>
                  <a:lnTo>
                    <a:pt x="93637" y="256209"/>
                  </a:lnTo>
                  <a:lnTo>
                    <a:pt x="77658" y="257866"/>
                  </a:lnTo>
                  <a:lnTo>
                    <a:pt x="56468" y="258620"/>
                  </a:lnTo>
                  <a:lnTo>
                    <a:pt x="54006" y="258620"/>
                  </a:lnTo>
                  <a:lnTo>
                    <a:pt x="49593" y="258994"/>
                  </a:lnTo>
                  <a:close/>
                </a:path>
              </a:pathLst>
            </a:custGeom>
            <a:solidFill>
              <a:srgbClr val="F6945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85" name="Google Shape;3785;p580"/>
            <p:cNvPicPr preferRelativeResize="0"/>
            <p:nvPr/>
          </p:nvPicPr>
          <p:blipFill rotWithShape="1">
            <a:blip r:embed="rId8">
              <a:alphaModFix/>
            </a:blip>
            <a:srcRect b="0" l="0" r="0" t="0"/>
            <a:stretch/>
          </p:blipFill>
          <p:spPr>
            <a:xfrm>
              <a:off x="3618410" y="6586807"/>
              <a:ext cx="176381" cy="187741"/>
            </a:xfrm>
            <a:prstGeom prst="rect">
              <a:avLst/>
            </a:prstGeom>
            <a:noFill/>
            <a:ln>
              <a:noFill/>
            </a:ln>
          </p:spPr>
        </p:pic>
        <p:sp>
          <p:nvSpPr>
            <p:cNvPr id="3786" name="Google Shape;3786;p580"/>
            <p:cNvSpPr/>
            <p:nvPr/>
          </p:nvSpPr>
          <p:spPr>
            <a:xfrm>
              <a:off x="3248012" y="6055334"/>
              <a:ext cx="1702435" cy="785495"/>
            </a:xfrm>
            <a:custGeom>
              <a:rect b="b" l="l" r="r" t="t"/>
              <a:pathLst>
                <a:path extrusionOk="0" h="785495" w="1702435">
                  <a:moveTo>
                    <a:pt x="1702104" y="28613"/>
                  </a:moveTo>
                  <a:lnTo>
                    <a:pt x="1695551" y="14122"/>
                  </a:lnTo>
                  <a:lnTo>
                    <a:pt x="1683372" y="3886"/>
                  </a:lnTo>
                  <a:lnTo>
                    <a:pt x="1667141" y="0"/>
                  </a:lnTo>
                  <a:lnTo>
                    <a:pt x="843305" y="114"/>
                  </a:lnTo>
                  <a:lnTo>
                    <a:pt x="796569" y="15836"/>
                  </a:lnTo>
                  <a:lnTo>
                    <a:pt x="768807" y="56591"/>
                  </a:lnTo>
                  <a:lnTo>
                    <a:pt x="579335" y="730605"/>
                  </a:lnTo>
                  <a:lnTo>
                    <a:pt x="579081" y="736866"/>
                  </a:lnTo>
                  <a:lnTo>
                    <a:pt x="36969" y="736930"/>
                  </a:lnTo>
                  <a:lnTo>
                    <a:pt x="29083" y="742010"/>
                  </a:lnTo>
                  <a:lnTo>
                    <a:pt x="18567" y="753173"/>
                  </a:lnTo>
                  <a:lnTo>
                    <a:pt x="9372" y="764336"/>
                  </a:lnTo>
                  <a:lnTo>
                    <a:pt x="5435" y="769404"/>
                  </a:lnTo>
                  <a:lnTo>
                    <a:pt x="0" y="775677"/>
                  </a:lnTo>
                  <a:lnTo>
                    <a:pt x="4648" y="785241"/>
                  </a:lnTo>
                  <a:lnTo>
                    <a:pt x="13931" y="785355"/>
                  </a:lnTo>
                  <a:lnTo>
                    <a:pt x="620661" y="785253"/>
                  </a:lnTo>
                  <a:lnTo>
                    <a:pt x="1435354" y="785126"/>
                  </a:lnTo>
                  <a:lnTo>
                    <a:pt x="1481696" y="769556"/>
                  </a:lnTo>
                  <a:lnTo>
                    <a:pt x="1509242" y="729145"/>
                  </a:lnTo>
                  <a:lnTo>
                    <a:pt x="1701457" y="45288"/>
                  </a:lnTo>
                  <a:lnTo>
                    <a:pt x="1702104" y="28613"/>
                  </a:lnTo>
                  <a:close/>
                </a:path>
              </a:pathLst>
            </a:custGeom>
            <a:solidFill>
              <a:srgbClr val="DB294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87" name="Google Shape;3787;p580"/>
            <p:cNvSpPr/>
            <p:nvPr/>
          </p:nvSpPr>
          <p:spPr>
            <a:xfrm>
              <a:off x="3844303" y="6073450"/>
              <a:ext cx="1106804" cy="767715"/>
            </a:xfrm>
            <a:custGeom>
              <a:rect b="b" l="l" r="r" t="t"/>
              <a:pathLst>
                <a:path extrusionOk="0" h="767715" w="1106804">
                  <a:moveTo>
                    <a:pt x="24696" y="767147"/>
                  </a:moveTo>
                  <a:lnTo>
                    <a:pt x="13238" y="764408"/>
                  </a:lnTo>
                  <a:lnTo>
                    <a:pt x="4630" y="757179"/>
                  </a:lnTo>
                  <a:lnTo>
                    <a:pt x="0" y="746937"/>
                  </a:lnTo>
                  <a:lnTo>
                    <a:pt x="475" y="735161"/>
                  </a:lnTo>
                  <a:lnTo>
                    <a:pt x="191514" y="55485"/>
                  </a:lnTo>
                  <a:lnTo>
                    <a:pt x="218739" y="15540"/>
                  </a:lnTo>
                  <a:lnTo>
                    <a:pt x="264565" y="147"/>
                  </a:lnTo>
                  <a:lnTo>
                    <a:pt x="1081897" y="0"/>
                  </a:lnTo>
                  <a:lnTo>
                    <a:pt x="1093351" y="2738"/>
                  </a:lnTo>
                  <a:lnTo>
                    <a:pt x="1101951" y="9968"/>
                  </a:lnTo>
                  <a:lnTo>
                    <a:pt x="1106580" y="20210"/>
                  </a:lnTo>
                  <a:lnTo>
                    <a:pt x="1106119" y="31986"/>
                  </a:lnTo>
                  <a:lnTo>
                    <a:pt x="915079" y="711662"/>
                  </a:lnTo>
                  <a:lnTo>
                    <a:pt x="887854" y="751598"/>
                  </a:lnTo>
                  <a:lnTo>
                    <a:pt x="842028" y="766999"/>
                  </a:lnTo>
                  <a:lnTo>
                    <a:pt x="24696" y="767147"/>
                  </a:lnTo>
                  <a:close/>
                </a:path>
              </a:pathLst>
            </a:custGeom>
            <a:solidFill>
              <a:srgbClr val="0D11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3788" name="Google Shape;3788;p580"/>
          <p:cNvSpPr txBox="1"/>
          <p:nvPr>
            <p:ph type="title"/>
          </p:nvPr>
        </p:nvSpPr>
        <p:spPr>
          <a:xfrm>
            <a:off x="592877" y="1000268"/>
            <a:ext cx="2268600" cy="4989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3200">
                <a:solidFill>
                  <a:srgbClr val="FFFFFF"/>
                </a:solidFill>
                <a:latin typeface="Calibri"/>
                <a:ea typeface="Calibri"/>
                <a:cs typeface="Calibri"/>
                <a:sym typeface="Calibri"/>
              </a:rPr>
              <a:t>Contact Us</a:t>
            </a:r>
            <a:endParaRPr sz="3200">
              <a:latin typeface="Calibri"/>
              <a:ea typeface="Calibri"/>
              <a:cs typeface="Calibri"/>
              <a:sym typeface="Calibri"/>
            </a:endParaRPr>
          </a:p>
        </p:txBody>
      </p:sp>
      <p:sp>
        <p:nvSpPr>
          <p:cNvPr id="3789" name="Google Shape;3789;p580"/>
          <p:cNvSpPr txBox="1"/>
          <p:nvPr/>
        </p:nvSpPr>
        <p:spPr>
          <a:xfrm>
            <a:off x="5015249" y="1713708"/>
            <a:ext cx="3499800" cy="1680900"/>
          </a:xfrm>
          <a:prstGeom prst="rect">
            <a:avLst/>
          </a:prstGeom>
          <a:noFill/>
          <a:ln>
            <a:noFill/>
          </a:ln>
        </p:spPr>
        <p:txBody>
          <a:bodyPr anchorCtr="0" anchor="t" bIns="0" lIns="0" spcFirstLastPara="1" rIns="0" wrap="square" tIns="6025">
            <a:spAutoFit/>
          </a:bodyPr>
          <a:lstStyle/>
          <a:p>
            <a:pPr indent="50800" lvl="0" marL="12700" marR="0" rtl="0" algn="l">
              <a:lnSpc>
                <a:spcPct val="152900"/>
              </a:lnSpc>
              <a:spcBef>
                <a:spcPts val="0"/>
              </a:spcBef>
              <a:spcAft>
                <a:spcPts val="0"/>
              </a:spcAft>
              <a:buClr>
                <a:srgbClr val="000000"/>
              </a:buClr>
              <a:buSzPts val="2000"/>
              <a:buFont typeface="Arial"/>
              <a:buNone/>
            </a:pPr>
            <a:r>
              <a:rPr b="0" i="0" lang="zh-CN" sz="2000" u="sng" cap="none" strike="noStrike">
                <a:solidFill>
                  <a:schemeClr val="hlink"/>
                </a:solidFill>
                <a:latin typeface="Tahoma"/>
                <a:ea typeface="Tahoma"/>
                <a:cs typeface="Tahoma"/>
                <a:sym typeface="Tahoma"/>
                <a:hlinkClick r:id="rId9"/>
              </a:rPr>
              <a:t>WWW.MONEYHABITUDES.COM</a:t>
            </a:r>
            <a:r>
              <a:rPr b="0" i="0" lang="zh-CN" sz="2000" u="none" cap="none" strike="noStrike">
                <a:solidFill>
                  <a:srgbClr val="001B4F"/>
                </a:solidFill>
                <a:latin typeface="Tahoma"/>
                <a:ea typeface="Tahoma"/>
                <a:cs typeface="Tahoma"/>
                <a:sym typeface="Tahoma"/>
              </a:rPr>
              <a:t> 9414449189</a:t>
            </a:r>
            <a:endParaRPr b="0" i="0" sz="2000" u="none" cap="none" strike="noStrike">
              <a:solidFill>
                <a:srgbClr val="000000"/>
              </a:solidFill>
              <a:latin typeface="Tahoma"/>
              <a:ea typeface="Tahoma"/>
              <a:cs typeface="Tahoma"/>
              <a:sym typeface="Tahoma"/>
            </a:endParaRPr>
          </a:p>
          <a:p>
            <a:pPr indent="0" lvl="0" marL="12700" marR="25400" rtl="0" algn="l">
              <a:lnSpc>
                <a:spcPct val="100734"/>
              </a:lnSpc>
              <a:spcBef>
                <a:spcPts val="900"/>
              </a:spcBef>
              <a:spcAft>
                <a:spcPts val="0"/>
              </a:spcAft>
              <a:buClr>
                <a:srgbClr val="000000"/>
              </a:buClr>
              <a:buSzPts val="2000"/>
              <a:buFont typeface="Arial"/>
              <a:buNone/>
            </a:pPr>
            <a:r>
              <a:rPr b="0" i="0" lang="zh-CN" sz="2000" u="none" cap="none" strike="noStrike">
                <a:solidFill>
                  <a:srgbClr val="001B4F"/>
                </a:solidFill>
                <a:latin typeface="Tahoma"/>
                <a:ea typeface="Tahoma"/>
                <a:cs typeface="Tahoma"/>
                <a:sym typeface="Tahoma"/>
              </a:rPr>
              <a:t>5830 JAMILA RIVER DR VENICE FLORIDA 34293</a:t>
            </a:r>
            <a:endParaRPr b="0" i="0" sz="2000" u="none" cap="none" strike="noStrike">
              <a:solidFill>
                <a:srgbClr val="000000"/>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4" name="Shape 3794"/>
        <p:cNvGrpSpPr/>
        <p:nvPr/>
      </p:nvGrpSpPr>
      <p:grpSpPr>
        <a:xfrm>
          <a:off x="0" y="0"/>
          <a:ext cx="0" cy="0"/>
          <a:chOff x="0" y="0"/>
          <a:chExt cx="0" cy="0"/>
        </a:xfrm>
      </p:grpSpPr>
      <p:sp>
        <p:nvSpPr>
          <p:cNvPr id="3795" name="Google Shape;3795;p581"/>
          <p:cNvSpPr txBox="1"/>
          <p:nvPr>
            <p:ph type="ctrTitle"/>
          </p:nvPr>
        </p:nvSpPr>
        <p:spPr>
          <a:xfrm>
            <a:off x="1106214" y="727175"/>
            <a:ext cx="6858000" cy="17907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rgbClr val="F1F7FB"/>
              </a:buClr>
              <a:buSzPts val="4100"/>
              <a:buFont typeface="Century Gothic"/>
              <a:buNone/>
            </a:pPr>
            <a:r>
              <a:rPr lang="zh-CN"/>
              <a:t>Public Speaking</a:t>
            </a:r>
            <a:endParaRPr/>
          </a:p>
        </p:txBody>
      </p:sp>
      <p:sp>
        <p:nvSpPr>
          <p:cNvPr id="3796" name="Google Shape;3796;p581"/>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p>
            <a:pPr indent="-304800" lvl="0" marL="342900" marR="0" rtl="0" algn="ctr">
              <a:lnSpc>
                <a:spcPct val="90000"/>
              </a:lnSpc>
              <a:spcBef>
                <a:spcPts val="600"/>
              </a:spcBef>
              <a:spcAft>
                <a:spcPts val="0"/>
              </a:spcAft>
              <a:buClr>
                <a:srgbClr val="F1F7FB"/>
              </a:buClr>
              <a:buSzPts val="1800"/>
              <a:buFont typeface="Arial"/>
              <a:buNone/>
            </a:pPr>
            <a:r>
              <a:rPr lang="zh-CN"/>
              <a:t>Module 1: Introduction to Public Speaking</a:t>
            </a:r>
            <a:endParaRPr/>
          </a:p>
          <a:p>
            <a:pPr indent="-304800" lvl="0" marL="342900" marR="0" rtl="0" algn="ctr">
              <a:lnSpc>
                <a:spcPct val="90000"/>
              </a:lnSpc>
              <a:spcBef>
                <a:spcPts val="600"/>
              </a:spcBef>
              <a:spcAft>
                <a:spcPts val="0"/>
              </a:spcAft>
              <a:buClr>
                <a:srgbClr val="F1F7FB"/>
              </a:buClr>
              <a:buSzPts val="18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0" name="Shape 3800"/>
        <p:cNvGrpSpPr/>
        <p:nvPr/>
      </p:nvGrpSpPr>
      <p:grpSpPr>
        <a:xfrm>
          <a:off x="0" y="0"/>
          <a:ext cx="0" cy="0"/>
          <a:chOff x="0" y="0"/>
          <a:chExt cx="0" cy="0"/>
        </a:xfrm>
      </p:grpSpPr>
      <p:sp>
        <p:nvSpPr>
          <p:cNvPr id="3801" name="Google Shape;3801;p582"/>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800"/>
              <a:buFont typeface="Century Gothic"/>
              <a:buNone/>
            </a:pPr>
            <a:r>
              <a:rPr lang="zh-CN"/>
              <a:t>Speaking Effectively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6" name="Shape 3806"/>
        <p:cNvGrpSpPr/>
        <p:nvPr/>
      </p:nvGrpSpPr>
      <p:grpSpPr>
        <a:xfrm>
          <a:off x="0" y="0"/>
          <a:ext cx="0" cy="0"/>
          <a:chOff x="0" y="0"/>
          <a:chExt cx="0" cy="0"/>
        </a:xfrm>
      </p:grpSpPr>
      <p:sp>
        <p:nvSpPr>
          <p:cNvPr id="3807" name="Google Shape;3807;p583"/>
          <p:cNvSpPr txBox="1"/>
          <p:nvPr>
            <p:ph type="title"/>
          </p:nvPr>
        </p:nvSpPr>
        <p:spPr>
          <a:xfrm>
            <a:off x="1067369" y="1629722"/>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What is Communication?</a:t>
            </a:r>
            <a:endParaRPr/>
          </a:p>
        </p:txBody>
      </p:sp>
      <p:sp>
        <p:nvSpPr>
          <p:cNvPr id="3808" name="Google Shape;3808;p583"/>
          <p:cNvSpPr txBox="1"/>
          <p:nvPr/>
        </p:nvSpPr>
        <p:spPr>
          <a:xfrm>
            <a:off x="628650" y="1747438"/>
            <a:ext cx="7886700" cy="946500"/>
          </a:xfrm>
          <a:prstGeom prst="rect">
            <a:avLst/>
          </a:prstGeom>
          <a:solidFill>
            <a:srgbClr val="BED7EC"/>
          </a:solidFill>
          <a:ln cap="flat" cmpd="sng" w="25400">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1" marL="304800" marR="0" rtl="0" algn="l">
              <a:lnSpc>
                <a:spcPct val="100000"/>
              </a:lnSpc>
              <a:spcBef>
                <a:spcPts val="0"/>
              </a:spcBef>
              <a:spcAft>
                <a:spcPts val="0"/>
              </a:spcAft>
              <a:buClr>
                <a:srgbClr val="000000"/>
              </a:buClr>
              <a:buSzPts val="1500"/>
              <a:buFont typeface="Arial"/>
              <a:buNone/>
            </a:pPr>
            <a:r>
              <a:rPr b="0" i="0" lang="zh-CN" sz="1500" u="none" cap="none" strike="noStrike">
                <a:solidFill>
                  <a:schemeClr val="dk1"/>
                </a:solidFill>
                <a:latin typeface="Century Gothic"/>
                <a:ea typeface="Century Gothic"/>
                <a:cs typeface="Century Gothic"/>
                <a:sym typeface="Century Gothic"/>
              </a:rPr>
              <a:t>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entury Gothic"/>
                <a:ea typeface="Century Gothic"/>
                <a:cs typeface="Century Gothic"/>
                <a:sym typeface="Century Gothic"/>
              </a:rPr>
              <a:t>The act of conveying meanings from one entity or group to another using mutually understood signs, symbols, and semiotic rules</a:t>
            </a:r>
            <a:endParaRPr b="0" i="0" sz="1100" u="none" cap="none" strike="noStrike">
              <a:solidFill>
                <a:srgbClr val="000000"/>
              </a:solidFill>
              <a:latin typeface="Arial"/>
              <a:ea typeface="Arial"/>
              <a:cs typeface="Arial"/>
              <a:sym typeface="Arial"/>
            </a:endParaRPr>
          </a:p>
        </p:txBody>
      </p:sp>
      <p:sp>
        <p:nvSpPr>
          <p:cNvPr id="3809" name="Google Shape;3809;p583"/>
          <p:cNvSpPr txBox="1"/>
          <p:nvPr/>
        </p:nvSpPr>
        <p:spPr>
          <a:xfrm>
            <a:off x="628650" y="2571739"/>
            <a:ext cx="7886700" cy="1028700"/>
          </a:xfrm>
          <a:prstGeom prst="rect">
            <a:avLst/>
          </a:prstGeom>
          <a:solidFill>
            <a:schemeClr val="lt1"/>
          </a:solidFill>
          <a:ln cap="flat" cmpd="sng" w="25400">
            <a:solidFill>
              <a:srgbClr val="7030A0"/>
            </a:solidFill>
            <a:prstDash val="solid"/>
            <a:round/>
            <a:headEnd len="sm" w="sm" type="none"/>
            <a:tailEnd len="sm" w="sm" type="none"/>
          </a:ln>
        </p:spPr>
        <p:txBody>
          <a:bodyPr anchorCtr="0" anchor="t" bIns="34275" lIns="68575" spcFirstLastPara="1" rIns="68575" wrap="square" tIns="34275">
            <a:noAutofit/>
          </a:bodyPr>
          <a:lstStyle/>
          <a:p>
            <a:pPr indent="0" lvl="1" marL="304800" marR="0" rtl="0" algn="l">
              <a:lnSpc>
                <a:spcPct val="90000"/>
              </a:lnSpc>
              <a:spcBef>
                <a:spcPts val="300"/>
              </a:spcBef>
              <a:spcAft>
                <a:spcPts val="0"/>
              </a:spcAft>
              <a:buClr>
                <a:schemeClr val="dk1"/>
              </a:buClr>
              <a:buSzPts val="1800"/>
              <a:buFont typeface="Arial"/>
              <a:buNone/>
            </a:pPr>
            <a:r>
              <a:rPr b="0" i="0" lang="zh-CN" sz="1500" u="none" cap="none" strike="noStrike">
                <a:solidFill>
                  <a:schemeClr val="dk1"/>
                </a:solidFill>
                <a:latin typeface="Century Gothic"/>
                <a:ea typeface="Century Gothic"/>
                <a:cs typeface="Century Gothic"/>
                <a:sym typeface="Century Gothic"/>
              </a:rPr>
              <a:t>Miscommunication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rPr b="0" i="0" lang="zh-CN" sz="1400" u="none" cap="none" strike="noStrike">
                <a:solidFill>
                  <a:schemeClr val="dk1"/>
                </a:solidFill>
                <a:latin typeface="Century Gothic"/>
                <a:ea typeface="Century Gothic"/>
                <a:cs typeface="Century Gothic"/>
                <a:sym typeface="Century Gothic"/>
              </a:rPr>
              <a:t>When the intended meaning of a communication does not match the way the message is interpreted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3" name="Shape 3813"/>
        <p:cNvGrpSpPr/>
        <p:nvPr/>
      </p:nvGrpSpPr>
      <p:grpSpPr>
        <a:xfrm>
          <a:off x="0" y="0"/>
          <a:ext cx="0" cy="0"/>
          <a:chOff x="0" y="0"/>
          <a:chExt cx="0" cy="0"/>
        </a:xfrm>
      </p:grpSpPr>
      <p:sp>
        <p:nvSpPr>
          <p:cNvPr id="3814" name="Google Shape;3814;p58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Models of Communication</a:t>
            </a:r>
            <a:endParaRPr/>
          </a:p>
        </p:txBody>
      </p:sp>
      <p:sp>
        <p:nvSpPr>
          <p:cNvPr id="3815" name="Google Shape;3815;p584"/>
          <p:cNvSpPr txBox="1"/>
          <p:nvPr>
            <p:ph idx="1" type="body"/>
          </p:nvPr>
        </p:nvSpPr>
        <p:spPr>
          <a:xfrm>
            <a:off x="628650" y="1043753"/>
            <a:ext cx="7886700" cy="3570900"/>
          </a:xfrm>
          <a:prstGeom prst="rect">
            <a:avLst/>
          </a:prstGeom>
          <a:noFill/>
          <a:ln>
            <a:noFill/>
          </a:ln>
        </p:spPr>
        <p:txBody>
          <a:bodyPr anchorCtr="0" anchor="t" bIns="34275" lIns="68575" spcFirstLastPara="1" rIns="68575" wrap="square" tIns="34275">
            <a:noAutofit/>
          </a:bodyPr>
          <a:lstStyle/>
          <a:p>
            <a:pPr indent="-222250" lvl="0" marL="254000" marR="0" rtl="0" algn="l">
              <a:lnSpc>
                <a:spcPct val="90000"/>
              </a:lnSpc>
              <a:spcBef>
                <a:spcPts val="600"/>
              </a:spcBef>
              <a:spcAft>
                <a:spcPts val="0"/>
              </a:spcAft>
              <a:buClr>
                <a:schemeClr val="dk1"/>
              </a:buClr>
              <a:buSzPts val="2100"/>
              <a:buFont typeface="Arial"/>
              <a:buChar char="•"/>
            </a:pPr>
            <a:r>
              <a:rPr lang="zh-CN" sz="1500"/>
              <a:t>Linear Model of Communication (Shannon 1948)</a:t>
            </a:r>
            <a:endParaRPr/>
          </a:p>
          <a:p>
            <a:pPr indent="-215900" lvl="1" marL="520700" rtl="0" algn="l">
              <a:lnSpc>
                <a:spcPct val="90000"/>
              </a:lnSpc>
              <a:spcBef>
                <a:spcPts val="300"/>
              </a:spcBef>
              <a:spcAft>
                <a:spcPts val="0"/>
              </a:spcAft>
              <a:buSzPts val="1800"/>
              <a:buChar char="•"/>
            </a:pPr>
            <a:r>
              <a:rPr lang="zh-CN" sz="1200"/>
              <a:t>Communication moves linearly and one-directional: from source to destination </a:t>
            </a:r>
            <a:endParaRPr/>
          </a:p>
          <a:p>
            <a:pPr indent="-215900" lvl="1" marL="520700" rtl="0" algn="l">
              <a:lnSpc>
                <a:spcPct val="90000"/>
              </a:lnSpc>
              <a:spcBef>
                <a:spcPts val="300"/>
              </a:spcBef>
              <a:spcAft>
                <a:spcPts val="0"/>
              </a:spcAft>
              <a:buSzPts val="1800"/>
              <a:buChar char="•"/>
            </a:pPr>
            <a:r>
              <a:rPr lang="zh-CN" sz="1200"/>
              <a:t>Emphasized transmission of the signal over the meaning of the message</a:t>
            </a:r>
            <a:endParaRPr/>
          </a:p>
          <a:p>
            <a:pPr indent="-215900" lvl="1" marL="520700" rtl="0" algn="l">
              <a:lnSpc>
                <a:spcPct val="90000"/>
              </a:lnSpc>
              <a:spcBef>
                <a:spcPts val="300"/>
              </a:spcBef>
              <a:spcAft>
                <a:spcPts val="0"/>
              </a:spcAft>
              <a:buSzPts val="1800"/>
              <a:buChar char="•"/>
            </a:pPr>
            <a:r>
              <a:rPr lang="zh-CN" sz="1200"/>
              <a:t>Disruption of transmitted signal is called NOISE</a:t>
            </a:r>
            <a:endParaRPr/>
          </a:p>
          <a:p>
            <a:pPr indent="-215900" lvl="1" marL="520700" rtl="0" algn="l">
              <a:lnSpc>
                <a:spcPct val="90000"/>
              </a:lnSpc>
              <a:spcBef>
                <a:spcPts val="300"/>
              </a:spcBef>
              <a:spcAft>
                <a:spcPts val="0"/>
              </a:spcAft>
              <a:buSzPts val="1800"/>
              <a:buChar char="•"/>
            </a:pPr>
            <a:r>
              <a:rPr lang="zh-CN" sz="1200"/>
              <a:t>Used by Bell in developing the telephone</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Transactional Model of Communication (Barnlund 1970)</a:t>
            </a:r>
            <a:endParaRPr/>
          </a:p>
          <a:p>
            <a:pPr indent="-215900" lvl="1" marL="520700" rtl="0" algn="l">
              <a:lnSpc>
                <a:spcPct val="90000"/>
              </a:lnSpc>
              <a:spcBef>
                <a:spcPts val="300"/>
              </a:spcBef>
              <a:spcAft>
                <a:spcPts val="0"/>
              </a:spcAft>
              <a:buSzPts val="1800"/>
              <a:buChar char="•"/>
            </a:pPr>
            <a:r>
              <a:rPr lang="zh-CN" sz="1200"/>
              <a:t>Communication is a two-way process </a:t>
            </a:r>
            <a:endParaRPr/>
          </a:p>
          <a:p>
            <a:pPr indent="-215900" lvl="1" marL="520700" rtl="0" algn="l">
              <a:lnSpc>
                <a:spcPct val="90000"/>
              </a:lnSpc>
              <a:spcBef>
                <a:spcPts val="300"/>
              </a:spcBef>
              <a:spcAft>
                <a:spcPts val="0"/>
              </a:spcAft>
              <a:buSzPts val="1800"/>
              <a:buChar char="•"/>
            </a:pPr>
            <a:r>
              <a:rPr lang="zh-CN" sz="1200"/>
              <a:t>Meaning is created at multiple points within the process</a:t>
            </a:r>
            <a:endParaRPr/>
          </a:p>
          <a:p>
            <a:pPr indent="-215900" lvl="1" marL="520700" rtl="0" algn="l">
              <a:lnSpc>
                <a:spcPct val="90000"/>
              </a:lnSpc>
              <a:spcBef>
                <a:spcPts val="300"/>
              </a:spcBef>
              <a:spcAft>
                <a:spcPts val="0"/>
              </a:spcAft>
              <a:buSzPts val="1800"/>
              <a:buChar char="•"/>
            </a:pPr>
            <a:r>
              <a:rPr lang="zh-CN" sz="1200"/>
              <a:t>Meaning is co-created simultaneously by both communicators</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Encoding/Decoding Model(Hall 1973)</a:t>
            </a:r>
            <a:endParaRPr/>
          </a:p>
          <a:p>
            <a:pPr indent="-215900" lvl="1" marL="520700" rtl="0" algn="l">
              <a:lnSpc>
                <a:spcPct val="90000"/>
              </a:lnSpc>
              <a:spcBef>
                <a:spcPts val="300"/>
              </a:spcBef>
              <a:spcAft>
                <a:spcPts val="0"/>
              </a:spcAft>
              <a:buSzPts val="1800"/>
              <a:buChar char="•"/>
            </a:pPr>
            <a:r>
              <a:rPr lang="zh-CN" sz="1200"/>
              <a:t>Cultural, political, and economic contexts influence how messages are produced and received</a:t>
            </a:r>
            <a:endParaRPr/>
          </a:p>
          <a:p>
            <a:pPr indent="-215900" lvl="1" marL="520700" rtl="0" algn="l">
              <a:lnSpc>
                <a:spcPct val="90000"/>
              </a:lnSpc>
              <a:spcBef>
                <a:spcPts val="300"/>
              </a:spcBef>
              <a:spcAft>
                <a:spcPts val="0"/>
              </a:spcAft>
              <a:buSzPts val="1800"/>
              <a:buChar char="•"/>
            </a:pPr>
            <a:r>
              <a:rPr lang="zh-CN" sz="1200"/>
              <a:t>Decoding a message determines meaning as much as encoding</a:t>
            </a:r>
            <a:endParaRPr/>
          </a:p>
          <a:p>
            <a:pPr indent="-215900" lvl="1" marL="520700" rtl="0" algn="l">
              <a:lnSpc>
                <a:spcPct val="90000"/>
              </a:lnSpc>
              <a:spcBef>
                <a:spcPts val="300"/>
              </a:spcBef>
              <a:spcAft>
                <a:spcPts val="0"/>
              </a:spcAft>
              <a:buSzPts val="1800"/>
              <a:buChar char="•"/>
            </a:pPr>
            <a:r>
              <a:rPr lang="zh-CN" sz="1200"/>
              <a:t>Used to analyze television discourse</a:t>
            </a:r>
            <a:endParaRPr/>
          </a:p>
          <a:p>
            <a:pPr indent="0" lvl="1" marL="304800" rtl="0" algn="l">
              <a:lnSpc>
                <a:spcPct val="90000"/>
              </a:lnSpc>
              <a:spcBef>
                <a:spcPts val="300"/>
              </a:spcBef>
              <a:spcAft>
                <a:spcPts val="0"/>
              </a:spcAft>
              <a:buSzPts val="1800"/>
              <a:buNone/>
            </a:pPr>
            <a:r>
              <a:t/>
            </a:r>
            <a:endParaRPr sz="1200"/>
          </a:p>
          <a:p>
            <a:pPr indent="0" lvl="0" marL="25400" rtl="0" algn="l">
              <a:lnSpc>
                <a:spcPct val="90000"/>
              </a:lnSpc>
              <a:spcBef>
                <a:spcPts val="600"/>
              </a:spcBef>
              <a:spcAft>
                <a:spcPts val="0"/>
              </a:spcAft>
              <a:buSzPts val="2100"/>
              <a:buNone/>
            </a:pPr>
            <a:r>
              <a:t/>
            </a:r>
            <a:endParaRPr/>
          </a:p>
          <a:p>
            <a:pPr indent="0" lvl="0" marL="25400" rtl="0" algn="l">
              <a:lnSpc>
                <a:spcPct val="90000"/>
              </a:lnSpc>
              <a:spcBef>
                <a:spcPts val="600"/>
              </a:spcBef>
              <a:spcAft>
                <a:spcPts val="0"/>
              </a:spcAft>
              <a:buSzPts val="21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sp>
        <p:nvSpPr>
          <p:cNvPr id="3821" name="Google Shape;3821;p585"/>
          <p:cNvSpPr txBox="1"/>
          <p:nvPr>
            <p:ph type="title"/>
          </p:nvPr>
        </p:nvSpPr>
        <p:spPr>
          <a:xfrm>
            <a:off x="628650" y="52459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Writing a Paper Vs Delivering a Speech</a:t>
            </a:r>
            <a:endParaRPr/>
          </a:p>
        </p:txBody>
      </p:sp>
      <p:graphicFrame>
        <p:nvGraphicFramePr>
          <p:cNvPr id="3822" name="Google Shape;3822;p585"/>
          <p:cNvGraphicFramePr/>
          <p:nvPr/>
        </p:nvGraphicFramePr>
        <p:xfrm>
          <a:off x="4297849" y="1975676"/>
          <a:ext cx="3000000" cy="3000000"/>
        </p:xfrm>
        <a:graphic>
          <a:graphicData uri="http://schemas.openxmlformats.org/drawingml/2006/table">
            <a:tbl>
              <a:tblPr bandRow="1" firstCol="1" firstRow="1">
                <a:noFill/>
                <a:tableStyleId>{73043EC5-8C7F-436E-B330-6F9B24DC29A4}</a:tableStyleId>
              </a:tblPr>
              <a:tblGrid>
                <a:gridCol w="874300"/>
                <a:gridCol w="1255950"/>
                <a:gridCol w="1056075"/>
                <a:gridCol w="1062100"/>
                <a:gridCol w="1143350"/>
                <a:gridCol w="1083175"/>
                <a:gridCol w="959800"/>
                <a:gridCol w="1062100"/>
              </a:tblGrid>
              <a:tr h="816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Audience</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Context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Content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Source Citations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Visual Aids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Speaker</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Delivery</a:t>
                      </a:r>
                      <a:endParaRPr sz="1100" u="none" cap="none" strike="noStrike"/>
                    </a:p>
                  </a:txBody>
                  <a:tcPr marT="34300" marB="34300" marR="68600" marL="68600" anchor="ctr"/>
                </a:tc>
              </a:tr>
              <a:tr h="1340475">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Paper</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Reader is expected to adapt to writer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does not matter</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Visually organized</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More detail</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Elevated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Proper grammar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Formal APA/MLA style guidelines for internal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convey complex data or visual information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Charts, graphs, illustrations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Only conveyed through writing style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Judged on quality of what is written regardless of author’s emotional or physical state</a:t>
                      </a:r>
                      <a:endParaRPr sz="1100" u="none" cap="none" strike="noStrike"/>
                    </a:p>
                  </a:txBody>
                  <a:tcPr marT="34300" marB="34300" marR="68600" marL="68600"/>
                </a:tc>
              </a:tr>
              <a:tr h="1939550">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Speech</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Speaker is expected to adapt to audience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and time of day are important</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Simplified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Vivid imagery and anecdotes</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Clear and repetitive transitions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Abbreviated spoken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illustrate an idea, evoke emotion, summarize data, or draw attention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PowerPoint, objects, pictural representation</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Conveyed through appearance, dress, posture, confidence, delivery style, energy level</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Verbal and nonverbal cues set the tone and engage the audience. </a:t>
                      </a:r>
                      <a:endParaRPr sz="1100" u="none" cap="none" strike="noStrike"/>
                    </a:p>
                  </a:txBody>
                  <a:tcPr marT="34300" marB="34300" marR="68600" marL="686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0" name="Shape 3580"/>
        <p:cNvGrpSpPr/>
        <p:nvPr/>
      </p:nvGrpSpPr>
      <p:grpSpPr>
        <a:xfrm>
          <a:off x="0" y="0"/>
          <a:ext cx="0" cy="0"/>
          <a:chOff x="0" y="0"/>
          <a:chExt cx="0" cy="0"/>
        </a:xfrm>
      </p:grpSpPr>
      <p:sp>
        <p:nvSpPr>
          <p:cNvPr id="3581" name="Google Shape;3581;p559"/>
          <p:cNvSpPr txBox="1"/>
          <p:nvPr>
            <p:ph idx="3" type="body"/>
          </p:nvPr>
        </p:nvSpPr>
        <p:spPr>
          <a:xfrm>
            <a:off x="299539" y="47245"/>
            <a:ext cx="8383500" cy="4940400"/>
          </a:xfrm>
          <a:prstGeom prst="rect">
            <a:avLst/>
          </a:prstGeom>
          <a:noFill/>
          <a:ln>
            <a:noFill/>
          </a:ln>
        </p:spPr>
        <p:txBody>
          <a:bodyPr anchorCtr="0" anchor="t" bIns="0" lIns="0" spcFirstLastPara="1" rIns="0" wrap="square" tIns="0">
            <a:spAutoFit/>
          </a:bodyPr>
          <a:lstStyle/>
          <a:p>
            <a:pPr indent="-342900" lvl="0" marL="342900" rtl="0" algn="l">
              <a:lnSpc>
                <a:spcPct val="114000"/>
              </a:lnSpc>
              <a:spcBef>
                <a:spcPts val="0"/>
              </a:spcBef>
              <a:spcAft>
                <a:spcPts val="0"/>
              </a:spcAft>
              <a:buClr>
                <a:schemeClr val="lt1"/>
              </a:buClr>
              <a:buSzPts val="2500"/>
              <a:buFont typeface="Arial"/>
              <a:buChar char="•"/>
            </a:pPr>
            <a:r>
              <a:rPr lang="zh-CN">
                <a:latin typeface="Gill Sans"/>
                <a:ea typeface="Gill Sans"/>
                <a:cs typeface="Gill Sans"/>
                <a:sym typeface="Gill Sans"/>
              </a:rPr>
              <a:t>Don’t fight the scenario! It is a tool to guide the discussion.</a:t>
            </a:r>
            <a:endParaRPr>
              <a:latin typeface="Gill Sans"/>
              <a:ea typeface="Gill Sans"/>
              <a:cs typeface="Gill Sans"/>
              <a:sym typeface="Gill Sans"/>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This exercise will be held in an open, low-stress, no-fault environment. Varying viewpoints, even disagreements, are expected.</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Respond to the scenario using your knowledge of your organization’s current plans and capabilities.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Decisions are not precedent-setting and may not reflect your organization’s final position on a given issue. This exercise is an opportunity to discuss and present multiple options and possible solutions.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Issue identification is not as valuable as suggestions and recommended actions that could improve response efforts. Problem-solving efforts should be the focus.</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The Parking Lot:  A place to note ideas that can be discussed at a later time.</a:t>
            </a:r>
            <a:endParaRPr>
              <a:latin typeface="Gill Sans"/>
              <a:ea typeface="Gill Sans"/>
              <a:cs typeface="Gill Sans"/>
              <a:sym typeface="Gill Sans"/>
            </a:endParaRPr>
          </a:p>
        </p:txBody>
      </p:sp>
      <p:sp>
        <p:nvSpPr>
          <p:cNvPr id="3582" name="Google Shape;3582;p559"/>
          <p:cNvSpPr txBox="1"/>
          <p:nvPr>
            <p:ph idx="1" type="body"/>
          </p:nvPr>
        </p:nvSpPr>
        <p:spPr>
          <a:xfrm>
            <a:off x="455613" y="286170"/>
            <a:ext cx="8229600" cy="769500"/>
          </a:xfrm>
          <a:prstGeom prst="rect">
            <a:avLst/>
          </a:prstGeom>
          <a:noFill/>
          <a:ln>
            <a:noFill/>
          </a:ln>
        </p:spPr>
        <p:txBody>
          <a:bodyPr anchorCtr="0" anchor="b" bIns="0" lIns="0" spcFirstLastPara="1" rIns="0" wrap="square" tIns="274300">
            <a:spAutoFit/>
          </a:bodyPr>
          <a:lstStyle/>
          <a:p>
            <a:pPr indent="0" lvl="0" marL="0" rtl="0" algn="l">
              <a:lnSpc>
                <a:spcPct val="100000"/>
              </a:lnSpc>
              <a:spcBef>
                <a:spcPts val="0"/>
              </a:spcBef>
              <a:spcAft>
                <a:spcPts val="0"/>
              </a:spcAft>
              <a:buClr>
                <a:schemeClr val="lt1"/>
              </a:buClr>
              <a:buSzPts val="3200"/>
              <a:buNone/>
            </a:pPr>
            <a:r>
              <a:rPr lang="zh-CN" sz="3200">
                <a:latin typeface="Gill Sans"/>
                <a:ea typeface="Gill Sans"/>
                <a:cs typeface="Gill Sans"/>
                <a:sym typeface="Gill Sans"/>
              </a:rPr>
              <a:t>Ground Rules</a:t>
            </a:r>
            <a:endParaRPr sz="3200">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6" name="Shape 3826"/>
        <p:cNvGrpSpPr/>
        <p:nvPr/>
      </p:nvGrpSpPr>
      <p:grpSpPr>
        <a:xfrm>
          <a:off x="0" y="0"/>
          <a:ext cx="0" cy="0"/>
          <a:chOff x="0" y="0"/>
          <a:chExt cx="0" cy="0"/>
        </a:xfrm>
      </p:grpSpPr>
      <p:sp>
        <p:nvSpPr>
          <p:cNvPr id="3827" name="Google Shape;3827;p586"/>
          <p:cNvSpPr txBox="1"/>
          <p:nvPr>
            <p:ph type="title"/>
          </p:nvPr>
        </p:nvSpPr>
        <p:spPr>
          <a:xfrm>
            <a:off x="331453" y="1636735"/>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Digitisation and Archives</a:t>
            </a:r>
            <a:endParaRPr/>
          </a:p>
        </p:txBody>
      </p:sp>
      <p:sp>
        <p:nvSpPr>
          <p:cNvPr id="3828" name="Google Shape;3828;p586"/>
          <p:cNvSpPr txBox="1"/>
          <p:nvPr>
            <p:ph idx="1" type="body"/>
          </p:nvPr>
        </p:nvSpPr>
        <p:spPr>
          <a:xfrm>
            <a:off x="457200" y="1200150"/>
            <a:ext cx="8229600" cy="35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JISC: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championing  innovation in, &amp; use of, digital technologies on behalf 	of UK education &amp; research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Project funding: e-Content Capital Programme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Coventry University: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research &amp; exploitation - in digital humanities/archiving, digital 	technology for learning &amp; developing skills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BT:</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‘world-class’ archive – chronological span, subject scope, 	national/international heritage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TNA: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leading expertise in curation/preservation &amp; digitisation </a:t>
            </a:r>
            <a:endParaRPr/>
          </a:p>
        </p:txBody>
      </p:sp>
      <p:sp>
        <p:nvSpPr>
          <p:cNvPr id="3829" name="Google Shape;3829;p586"/>
          <p:cNvSpPr txBox="1"/>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4" name="Shape 3834"/>
        <p:cNvGrpSpPr/>
        <p:nvPr/>
      </p:nvGrpSpPr>
      <p:grpSpPr>
        <a:xfrm>
          <a:off x="0" y="0"/>
          <a:ext cx="0" cy="0"/>
          <a:chOff x="0" y="0"/>
          <a:chExt cx="0" cy="0"/>
        </a:xfrm>
      </p:grpSpPr>
      <p:pic>
        <p:nvPicPr>
          <p:cNvPr id="3835" name="Google Shape;3835;p587"/>
          <p:cNvPicPr preferRelativeResize="0"/>
          <p:nvPr/>
        </p:nvPicPr>
        <p:blipFill rotWithShape="1">
          <a:blip r:embed="rId3">
            <a:alphaModFix/>
          </a:blip>
          <a:srcRect b="7967" l="0" r="0" t="4557"/>
          <a:stretch/>
        </p:blipFill>
        <p:spPr>
          <a:xfrm>
            <a:off x="7000875" y="1162050"/>
            <a:ext cx="1357312" cy="941784"/>
          </a:xfrm>
          <a:prstGeom prst="rect">
            <a:avLst/>
          </a:prstGeom>
          <a:noFill/>
          <a:ln cap="flat" cmpd="sng" w="9525">
            <a:solidFill>
              <a:schemeClr val="accent1"/>
            </a:solidFill>
            <a:prstDash val="solid"/>
            <a:miter lim="800000"/>
            <a:headEnd len="sm" w="sm" type="none"/>
            <a:tailEnd len="sm" w="sm" type="none"/>
          </a:ln>
        </p:spPr>
      </p:pic>
      <p:sp>
        <p:nvSpPr>
          <p:cNvPr id="3836" name="Google Shape;3836;p587"/>
          <p:cNvSpPr txBox="1"/>
          <p:nvPr>
            <p:ph type="title"/>
          </p:nvPr>
        </p:nvSpPr>
        <p:spPr>
          <a:xfrm>
            <a:off x="685800" y="428625"/>
            <a:ext cx="7772400" cy="60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0" i="0" lang="zh-CN" sz="4000" u="none">
                <a:solidFill>
                  <a:schemeClr val="dk1"/>
                </a:solidFill>
                <a:latin typeface="Calibri"/>
                <a:ea typeface="Calibri"/>
                <a:cs typeface="Calibri"/>
                <a:sym typeface="Calibri"/>
              </a:rPr>
              <a:t>The world’s oldest communications company</a:t>
            </a:r>
            <a:endParaRPr/>
          </a:p>
        </p:txBody>
      </p:sp>
      <p:sp>
        <p:nvSpPr>
          <p:cNvPr id="3837" name="Google Shape;3837;p587"/>
          <p:cNvSpPr/>
          <p:nvPr/>
        </p:nvSpPr>
        <p:spPr>
          <a:xfrm>
            <a:off x="684212" y="1168003"/>
            <a:ext cx="6048300" cy="9180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A story that stretches from the birth of the electric telegraph in the 1830s to the explosion of the internet and the rise of competition</a:t>
            </a:r>
            <a:endParaRPr b="0" i="0" sz="1400" u="none" cap="none" strike="noStrike">
              <a:solidFill>
                <a:srgbClr val="000000"/>
              </a:solidFill>
              <a:latin typeface="Arial"/>
              <a:ea typeface="Arial"/>
              <a:cs typeface="Arial"/>
              <a:sym typeface="Arial"/>
            </a:endParaRPr>
          </a:p>
        </p:txBody>
      </p:sp>
      <p:sp>
        <p:nvSpPr>
          <p:cNvPr id="3838" name="Google Shape;3838;p587"/>
          <p:cNvSpPr/>
          <p:nvPr/>
        </p:nvSpPr>
        <p:spPr>
          <a:xfrm>
            <a:off x="684212" y="2247900"/>
            <a:ext cx="6048300" cy="864300"/>
          </a:xfrm>
          <a:prstGeom prst="roundRect">
            <a:avLst>
              <a:gd fmla="val 16667" name="adj"/>
            </a:avLst>
          </a:prstGeom>
          <a:solidFill>
            <a:srgbClr val="69BE28"/>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Our unique and nationally significant collection charts the development of communications services in the UK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sp>
        <p:nvSpPr>
          <p:cNvPr id="3839" name="Google Shape;3839;p587"/>
          <p:cNvSpPr/>
          <p:nvPr/>
        </p:nvSpPr>
        <p:spPr>
          <a:xfrm>
            <a:off x="684212" y="3274219"/>
            <a:ext cx="6119700" cy="9918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Our collection illustrates the leading role the UK,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BT and its predecessors played in the progress of communications technology and its influence on society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id="3840" name="Google Shape;3840;p587"/>
          <p:cNvPicPr preferRelativeResize="0"/>
          <p:nvPr/>
        </p:nvPicPr>
        <p:blipFill rotWithShape="1">
          <a:blip r:embed="rId4">
            <a:alphaModFix/>
          </a:blip>
          <a:srcRect b="29685" l="3148" r="3147" t="0"/>
          <a:stretch/>
        </p:blipFill>
        <p:spPr>
          <a:xfrm>
            <a:off x="7019925" y="2301478"/>
            <a:ext cx="1357312" cy="810815"/>
          </a:xfrm>
          <a:prstGeom prst="rect">
            <a:avLst/>
          </a:prstGeom>
          <a:noFill/>
          <a:ln cap="flat" cmpd="sng" w="9525">
            <a:solidFill>
              <a:srgbClr val="69BE28"/>
            </a:solidFill>
            <a:prstDash val="solid"/>
            <a:miter lim="800000"/>
            <a:headEnd len="sm" w="sm" type="none"/>
            <a:tailEnd len="sm" w="sm" type="none"/>
          </a:ln>
        </p:spPr>
      </p:pic>
      <p:pic>
        <p:nvPicPr>
          <p:cNvPr id="3841" name="Google Shape;3841;p587"/>
          <p:cNvPicPr preferRelativeResize="0"/>
          <p:nvPr/>
        </p:nvPicPr>
        <p:blipFill rotWithShape="1">
          <a:blip r:embed="rId5">
            <a:alphaModFix amt="58819"/>
          </a:blip>
          <a:srcRect b="0" l="0" r="0" t="12403"/>
          <a:stretch/>
        </p:blipFill>
        <p:spPr>
          <a:xfrm>
            <a:off x="7019925" y="3309938"/>
            <a:ext cx="1357312" cy="909638"/>
          </a:xfrm>
          <a:prstGeom prst="rect">
            <a:avLst/>
          </a:prstGeom>
          <a:noFill/>
          <a:ln cap="rnd" cmpd="sng" w="12700">
            <a:solidFill>
              <a:schemeClr val="accent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sp>
        <p:nvSpPr>
          <p:cNvPr id="3847" name="Google Shape;3847;p5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BT Archives</a:t>
            </a:r>
            <a:endParaRPr/>
          </a:p>
        </p:txBody>
      </p:sp>
      <p:sp>
        <p:nvSpPr>
          <p:cNvPr id="3848" name="Google Shape;3848;p588"/>
          <p:cNvSpPr txBox="1"/>
          <p:nvPr>
            <p:ph idx="1" type="body"/>
          </p:nvPr>
        </p:nvSpPr>
        <p:spPr>
          <a:xfrm>
            <a:off x="2411412" y="909638"/>
            <a:ext cx="8946759" cy="5017105"/>
          </a:xfrm>
          <a:prstGeom prst="rect">
            <a:avLst/>
          </a:prstGeom>
          <a:noFill/>
          <a:ln>
            <a:noFill/>
          </a:ln>
        </p:spPr>
        <p:txBody>
          <a:bodyPr anchorCtr="0" anchor="t" bIns="45700" lIns="91425" spcFirstLastPara="1" rIns="91425" wrap="square" tIns="45700">
            <a:normAutofit fontScale="77500" lnSpcReduction="20000"/>
          </a:bodyPr>
          <a:lstStyle/>
          <a:p>
            <a:pPr indent="-300037" lvl="0" marL="342900" rtl="0" algn="l">
              <a:lnSpc>
                <a:spcPct val="90000"/>
              </a:lnSpc>
              <a:spcBef>
                <a:spcPts val="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Private telegraph and telephone companies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Post Office telecommunications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BT plc</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Historical phone books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Photographic - </a:t>
            </a:r>
            <a:r>
              <a:rPr b="0" i="0" lang="zh-CN" sz="3000" u="none">
                <a:solidFill>
                  <a:schemeClr val="lt2"/>
                </a:solidFill>
                <a:latin typeface="Calibri"/>
                <a:ea typeface="Calibri"/>
                <a:cs typeface="Calibri"/>
                <a:sym typeface="Calibri"/>
              </a:rPr>
              <a:t>c500,000 images</a:t>
            </a:r>
            <a:r>
              <a:rPr b="0" i="0" lang="zh-CN" sz="3000" u="none">
                <a:solidFill>
                  <a:schemeClr val="dk1"/>
                </a:solidFill>
                <a:latin typeface="Calibri"/>
                <a:ea typeface="Calibri"/>
                <a:cs typeface="Calibri"/>
                <a:sym typeface="Calibri"/>
              </a:rPr>
              <a:t> </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Film - </a:t>
            </a:r>
            <a:r>
              <a:rPr b="0" i="0" lang="zh-CN" sz="3000" u="none">
                <a:solidFill>
                  <a:schemeClr val="lt2"/>
                </a:solidFill>
                <a:latin typeface="Calibri"/>
                <a:ea typeface="Calibri"/>
                <a:cs typeface="Calibri"/>
                <a:sym typeface="Calibri"/>
              </a:rPr>
              <a:t>over 2000 titles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Advertising - </a:t>
            </a:r>
            <a:r>
              <a:rPr b="0" i="0" lang="zh-CN" sz="3000" u="none">
                <a:solidFill>
                  <a:schemeClr val="lt2"/>
                </a:solidFill>
                <a:latin typeface="Calibri"/>
                <a:ea typeface="Calibri"/>
                <a:cs typeface="Calibri"/>
                <a:sym typeface="Calibri"/>
              </a:rPr>
              <a:t>30,000 separate pieces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Reference library</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Artefacts</a:t>
            </a:r>
            <a:endParaRPr/>
          </a:p>
          <a:p>
            <a:pPr indent="-152400" lvl="0" marL="342900" rtl="0" algn="l">
              <a:lnSpc>
                <a:spcPct val="90000"/>
              </a:lnSpc>
              <a:spcBef>
                <a:spcPts val="600"/>
              </a:spcBef>
              <a:spcAft>
                <a:spcPts val="0"/>
              </a:spcAft>
              <a:buClr>
                <a:schemeClr val="dk1"/>
              </a:buClr>
              <a:buSzPct val="100000"/>
              <a:buFont typeface="Arial"/>
              <a:buNone/>
            </a:pPr>
            <a:r>
              <a:t/>
            </a:r>
            <a:endParaRPr b="0" i="0" sz="3000" u="none">
              <a:solidFill>
                <a:schemeClr val="dk1"/>
              </a:solidFill>
              <a:latin typeface="Calibri"/>
              <a:ea typeface="Calibri"/>
              <a:cs typeface="Calibri"/>
              <a:sym typeface="Calibri"/>
            </a:endParaRPr>
          </a:p>
          <a:p>
            <a:pPr indent="-152400" lvl="0" marL="342900" rtl="0" algn="l">
              <a:lnSpc>
                <a:spcPct val="100000"/>
              </a:lnSpc>
              <a:spcBef>
                <a:spcPts val="600"/>
              </a:spcBef>
              <a:spcAft>
                <a:spcPts val="0"/>
              </a:spcAft>
              <a:buClr>
                <a:schemeClr val="dk1"/>
              </a:buClr>
              <a:buSzPct val="100000"/>
              <a:buNone/>
            </a:pPr>
            <a:r>
              <a:t/>
            </a:r>
            <a:endParaRPr b="0" i="0" sz="3000" u="none">
              <a:solidFill>
                <a:schemeClr val="dk1"/>
              </a:solidFill>
              <a:latin typeface="Calibri"/>
              <a:ea typeface="Calibri"/>
              <a:cs typeface="Calibri"/>
              <a:sym typeface="Calibri"/>
            </a:endParaRPr>
          </a:p>
        </p:txBody>
      </p:sp>
      <p:pic>
        <p:nvPicPr>
          <p:cNvPr descr="bannerimage2.jpg" id="3849" name="Google Shape;3849;p588"/>
          <p:cNvPicPr preferRelativeResize="0"/>
          <p:nvPr/>
        </p:nvPicPr>
        <p:blipFill rotWithShape="1">
          <a:blip r:embed="rId3">
            <a:alphaModFix/>
          </a:blip>
          <a:srcRect b="0" l="0" r="0" t="0"/>
          <a:stretch/>
        </p:blipFill>
        <p:spPr>
          <a:xfrm>
            <a:off x="539750" y="789384"/>
            <a:ext cx="1348978" cy="41124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4" name="Shape 3854"/>
        <p:cNvGrpSpPr/>
        <p:nvPr/>
      </p:nvGrpSpPr>
      <p:grpSpPr>
        <a:xfrm>
          <a:off x="0" y="0"/>
          <a:ext cx="0" cy="0"/>
          <a:chOff x="0" y="0"/>
          <a:chExt cx="0" cy="0"/>
        </a:xfrm>
      </p:grpSpPr>
      <p:sp>
        <p:nvSpPr>
          <p:cNvPr id="3855" name="Google Shape;3855;p5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New Connections partners</a:t>
            </a:r>
            <a:endParaRPr/>
          </a:p>
        </p:txBody>
      </p:sp>
      <p:sp>
        <p:nvSpPr>
          <p:cNvPr id="3856" name="Google Shape;3856;p589"/>
          <p:cNvSpPr/>
          <p:nvPr/>
        </p:nvSpPr>
        <p:spPr>
          <a:xfrm>
            <a:off x="1370012" y="992981"/>
            <a:ext cx="6387170" cy="726897"/>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jisc</a:t>
            </a:r>
            <a:endParaRPr b="0" i="0" sz="1400" u="none" cap="none" strike="noStrike">
              <a:solidFill>
                <a:srgbClr val="000000"/>
              </a:solidFill>
              <a:latin typeface="Arial"/>
              <a:ea typeface="Arial"/>
              <a:cs typeface="Arial"/>
              <a:sym typeface="Arial"/>
            </a:endParaRPr>
          </a:p>
        </p:txBody>
      </p:sp>
      <p:sp>
        <p:nvSpPr>
          <p:cNvPr id="3857" name="Google Shape;3857;p589"/>
          <p:cNvSpPr/>
          <p:nvPr/>
        </p:nvSpPr>
        <p:spPr>
          <a:xfrm>
            <a:off x="1403350" y="1879997"/>
            <a:ext cx="2105100" cy="2238300"/>
          </a:xfrm>
          <a:prstGeom prst="roundRect">
            <a:avLst>
              <a:gd fmla="val 16667" name="adj"/>
            </a:avLst>
          </a:prstGeom>
          <a:solidFill>
            <a:srgbClr val="8064A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BT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collection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database integration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58" name="Google Shape;3858;p589"/>
          <p:cNvSpPr/>
          <p:nvPr/>
        </p:nvSpPr>
        <p:spPr>
          <a:xfrm>
            <a:off x="3708400" y="1918097"/>
            <a:ext cx="2152800" cy="22371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Coventry University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project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academic work packages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fresh technology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59" name="Google Shape;3859;p589"/>
          <p:cNvSpPr/>
          <p:nvPr/>
        </p:nvSpPr>
        <p:spPr>
          <a:xfrm>
            <a:off x="6032500" y="1918097"/>
            <a:ext cx="2054100" cy="2237100"/>
          </a:xfrm>
          <a:prstGeom prst="roundRect">
            <a:avLst>
              <a:gd fmla="val 16667" name="adj"/>
            </a:avLst>
          </a:prstGeom>
          <a:solidFill>
            <a:srgbClr val="9BBB59"/>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The National 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scanning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OCR &amp;  </a:t>
            </a:r>
            <a:br>
              <a:rPr b="0" i="0" lang="zh-CN" sz="1800" u="none" cap="none" strike="noStrike">
                <a:solidFill>
                  <a:srgbClr val="FFFFFF"/>
                </a:solidFill>
                <a:latin typeface="Calibri"/>
                <a:ea typeface="Calibri"/>
                <a:cs typeface="Calibri"/>
                <a:sym typeface="Calibri"/>
              </a:rPr>
            </a:br>
            <a:r>
              <a:rPr b="0" i="0" lang="zh-CN" sz="1800" u="none" cap="none" strike="noStrike">
                <a:solidFill>
                  <a:srgbClr val="FFFFFF"/>
                </a:solidFill>
                <a:latin typeface="Calibri"/>
                <a:ea typeface="Calibri"/>
                <a:cs typeface="Calibri"/>
                <a:sym typeface="Calibri"/>
              </a:rPr>
              <a:t>   transcription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4" name="Shape 3864"/>
        <p:cNvGrpSpPr/>
        <p:nvPr/>
      </p:nvGrpSpPr>
      <p:grpSpPr>
        <a:xfrm>
          <a:off x="0" y="0"/>
          <a:ext cx="0" cy="0"/>
          <a:chOff x="0" y="0"/>
          <a:chExt cx="0" cy="0"/>
        </a:xfrm>
      </p:grpSpPr>
      <p:sp>
        <p:nvSpPr>
          <p:cNvPr id="3865" name="Google Shape;3865;p59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What to digitise?</a:t>
            </a:r>
            <a:endParaRPr/>
          </a:p>
        </p:txBody>
      </p:sp>
      <p:sp>
        <p:nvSpPr>
          <p:cNvPr id="3866" name="Google Shape;3866;p590"/>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Breadth and depth (and pretty stuff)</a:t>
            </a:r>
            <a:endParaRPr/>
          </a:p>
          <a:p>
            <a:pPr indent="-342900" lvl="0" marL="342900" marR="0" rtl="0" algn="l">
              <a:lnSpc>
                <a:spcPct val="100000"/>
              </a:lnSpc>
              <a:spcBef>
                <a:spcPts val="64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HE focus (and ‘general public’)</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descr="TCB_473_P00947_1500.jpg" id="3867" name="Google Shape;3867;p590"/>
          <p:cNvPicPr preferRelativeResize="0"/>
          <p:nvPr/>
        </p:nvPicPr>
        <p:blipFill rotWithShape="1">
          <a:blip r:embed="rId3">
            <a:alphaModFix/>
          </a:blip>
          <a:srcRect b="0" l="5713" r="0" t="0"/>
          <a:stretch/>
        </p:blipFill>
        <p:spPr>
          <a:xfrm>
            <a:off x="1042987" y="2571750"/>
            <a:ext cx="2214563" cy="1403746"/>
          </a:xfrm>
          <a:prstGeom prst="rect">
            <a:avLst/>
          </a:prstGeom>
          <a:noFill/>
          <a:ln>
            <a:noFill/>
          </a:ln>
        </p:spPr>
      </p:pic>
      <p:pic>
        <p:nvPicPr>
          <p:cNvPr descr="POST_30_330_Memo.jpg" id="3868" name="Google Shape;3868;p590"/>
          <p:cNvPicPr preferRelativeResize="0"/>
          <p:nvPr/>
        </p:nvPicPr>
        <p:blipFill rotWithShape="1">
          <a:blip r:embed="rId4">
            <a:alphaModFix/>
          </a:blip>
          <a:srcRect b="0" l="0" r="0" t="13852"/>
          <a:stretch/>
        </p:blipFill>
        <p:spPr>
          <a:xfrm>
            <a:off x="5867400" y="2518172"/>
            <a:ext cx="2160586" cy="2332435"/>
          </a:xfrm>
          <a:prstGeom prst="rect">
            <a:avLst/>
          </a:prstGeom>
          <a:noFill/>
          <a:ln>
            <a:noFill/>
          </a:ln>
        </p:spPr>
      </p:pic>
      <p:pic>
        <p:nvPicPr>
          <p:cNvPr descr="BT_Archives_098.jpg" id="3869" name="Google Shape;3869;p590"/>
          <p:cNvPicPr preferRelativeResize="0"/>
          <p:nvPr/>
        </p:nvPicPr>
        <p:blipFill rotWithShape="1">
          <a:blip r:embed="rId5">
            <a:alphaModFix/>
          </a:blip>
          <a:srcRect b="0" l="0" r="0" t="0"/>
          <a:stretch/>
        </p:blipFill>
        <p:spPr>
          <a:xfrm>
            <a:off x="9324975" y="519113"/>
            <a:ext cx="2309812" cy="1824037"/>
          </a:xfrm>
          <a:prstGeom prst="rect">
            <a:avLst/>
          </a:prstGeom>
          <a:noFill/>
          <a:ln>
            <a:noFill/>
          </a:ln>
        </p:spPr>
      </p:pic>
      <p:pic>
        <p:nvPicPr>
          <p:cNvPr descr="TCB_422_7930_p1.JPG" id="3870" name="Google Shape;3870;p590"/>
          <p:cNvPicPr preferRelativeResize="0"/>
          <p:nvPr/>
        </p:nvPicPr>
        <p:blipFill rotWithShape="1">
          <a:blip r:embed="rId6">
            <a:alphaModFix/>
          </a:blip>
          <a:srcRect b="0" l="0" r="0" t="6942"/>
          <a:stretch/>
        </p:blipFill>
        <p:spPr>
          <a:xfrm>
            <a:off x="3419475" y="2518171"/>
            <a:ext cx="2232024" cy="1809750"/>
          </a:xfrm>
          <a:prstGeom prst="rect">
            <a:avLst/>
          </a:prstGeom>
          <a:noFill/>
          <a:ln>
            <a:noFill/>
          </a:ln>
        </p:spPr>
      </p:pic>
      <p:sp>
        <p:nvSpPr>
          <p:cNvPr id="3871" name="Google Shape;3871;p590"/>
          <p:cNvSpPr txBox="1"/>
          <p:nvPr/>
        </p:nvSpPr>
        <p:spPr>
          <a:xfrm>
            <a:off x="3419475" y="3975497"/>
            <a:ext cx="4752900" cy="1026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2" name="Google Shape;3872;p590"/>
          <p:cNvSpPr/>
          <p:nvPr/>
        </p:nvSpPr>
        <p:spPr>
          <a:xfrm>
            <a:off x="1042987" y="1869281"/>
            <a:ext cx="22335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photographs</a:t>
            </a:r>
            <a:endParaRPr b="0" i="0" sz="1400" u="none" cap="none" strike="noStrike">
              <a:solidFill>
                <a:srgbClr val="000000"/>
              </a:solidFill>
              <a:latin typeface="Arial"/>
              <a:ea typeface="Arial"/>
              <a:cs typeface="Arial"/>
              <a:sym typeface="Arial"/>
            </a:endParaRPr>
          </a:p>
        </p:txBody>
      </p:sp>
      <p:sp>
        <p:nvSpPr>
          <p:cNvPr id="3873" name="Google Shape;3873;p590"/>
          <p:cNvSpPr/>
          <p:nvPr/>
        </p:nvSpPr>
        <p:spPr>
          <a:xfrm>
            <a:off x="3419475"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research reports</a:t>
            </a:r>
            <a:endParaRPr b="0" i="0" sz="1400" u="none" cap="none" strike="noStrike">
              <a:solidFill>
                <a:srgbClr val="000000"/>
              </a:solidFill>
              <a:latin typeface="Arial"/>
              <a:ea typeface="Arial"/>
              <a:cs typeface="Arial"/>
              <a:sym typeface="Arial"/>
            </a:endParaRPr>
          </a:p>
        </p:txBody>
      </p:sp>
      <p:sp>
        <p:nvSpPr>
          <p:cNvPr id="3874" name="Google Shape;3874;p590"/>
          <p:cNvSpPr/>
          <p:nvPr/>
        </p:nvSpPr>
        <p:spPr>
          <a:xfrm>
            <a:off x="5795962"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zh-CN" sz="1800" u="none" cap="none" strike="noStrike">
                <a:solidFill>
                  <a:schemeClr val="dk1"/>
                </a:solidFill>
                <a:latin typeface="Arial"/>
                <a:ea typeface="Arial"/>
                <a:cs typeface="Arial"/>
                <a:sym typeface="Arial"/>
              </a:rPr>
              <a:t>subject/ registry files</a:t>
            </a:r>
            <a:endParaRPr b="0" i="0" sz="1400" u="none" cap="none" strike="noStrike">
              <a:solidFill>
                <a:srgbClr val="000000"/>
              </a:solidFill>
              <a:latin typeface="Arial"/>
              <a:ea typeface="Arial"/>
              <a:cs typeface="Arial"/>
              <a:sym typeface="Arial"/>
            </a:endParaRPr>
          </a:p>
        </p:txBody>
      </p:sp>
      <p:sp>
        <p:nvSpPr>
          <p:cNvPr id="3875" name="Google Shape;3875;p590"/>
          <p:cNvSpPr/>
          <p:nvPr/>
        </p:nvSpPr>
        <p:spPr>
          <a:xfrm>
            <a:off x="6441233" y="260666"/>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93,020 scans</a:t>
            </a:r>
            <a:endParaRPr b="0" i="0" sz="1400" u="none" cap="none" strike="noStrike">
              <a:solidFill>
                <a:srgbClr val="000000"/>
              </a:solidFill>
              <a:latin typeface="Arial"/>
              <a:ea typeface="Arial"/>
              <a:cs typeface="Arial"/>
              <a:sym typeface="Arial"/>
            </a:endParaRPr>
          </a:p>
        </p:txBody>
      </p:sp>
      <p:sp>
        <p:nvSpPr>
          <p:cNvPr id="3876" name="Google Shape;3876;p590"/>
          <p:cNvSpPr/>
          <p:nvPr/>
        </p:nvSpPr>
        <p:spPr>
          <a:xfrm>
            <a:off x="3348037"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182,757 scans </a:t>
            </a:r>
            <a:endParaRPr b="0" i="0" sz="1400" u="none" cap="none" strike="noStrike">
              <a:solidFill>
                <a:srgbClr val="000000"/>
              </a:solidFill>
              <a:latin typeface="Arial"/>
              <a:ea typeface="Arial"/>
              <a:cs typeface="Arial"/>
              <a:sym typeface="Arial"/>
            </a:endParaRPr>
          </a:p>
        </p:txBody>
      </p:sp>
      <p:sp>
        <p:nvSpPr>
          <p:cNvPr id="3877" name="Google Shape;3877;p590"/>
          <p:cNvSpPr/>
          <p:nvPr/>
        </p:nvSpPr>
        <p:spPr>
          <a:xfrm>
            <a:off x="5724525"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232,378 scans</a:t>
            </a:r>
            <a:endParaRPr b="0" i="0" sz="1400" u="none" cap="none" strike="noStrike">
              <a:solidFill>
                <a:srgbClr val="000000"/>
              </a:solidFill>
              <a:latin typeface="Arial"/>
              <a:ea typeface="Arial"/>
              <a:cs typeface="Arial"/>
              <a:sym typeface="Arial"/>
            </a:endParaRPr>
          </a:p>
        </p:txBody>
      </p:sp>
      <p:sp>
        <p:nvSpPr>
          <p:cNvPr id="3878" name="Google Shape;3878;p590"/>
          <p:cNvSpPr/>
          <p:nvPr/>
        </p:nvSpPr>
        <p:spPr>
          <a:xfrm>
            <a:off x="1042987" y="4030265"/>
            <a:ext cx="6984900" cy="5394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3" name="Shape 3883"/>
        <p:cNvGrpSpPr/>
        <p:nvPr/>
      </p:nvGrpSpPr>
      <p:grpSpPr>
        <a:xfrm>
          <a:off x="0" y="0"/>
          <a:ext cx="0" cy="0"/>
          <a:chOff x="0" y="0"/>
          <a:chExt cx="0" cy="0"/>
        </a:xfrm>
      </p:grpSpPr>
      <p:sp>
        <p:nvSpPr>
          <p:cNvPr id="3884" name="Google Shape;3884;p5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Learning points</a:t>
            </a:r>
            <a:endParaRPr/>
          </a:p>
        </p:txBody>
      </p:sp>
      <p:sp>
        <p:nvSpPr>
          <p:cNvPr id="3885" name="Google Shape;3885;p591"/>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rmAutofit fontScale="77500" lnSpcReduction="20000"/>
          </a:bodyPr>
          <a:lstStyle/>
          <a:p>
            <a:pPr indent="-304354" lvl="0" marL="342900" marR="0" rtl="0" algn="l">
              <a:lnSpc>
                <a:spcPct val="80000"/>
              </a:lnSpc>
              <a:spcBef>
                <a:spcPts val="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Language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 file? archive? digital archive?</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Sampling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conservation</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number of pages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Counting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finding number? box? scans?</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timesheets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Timescales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Uncatalogued material</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Expect the unexpected</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Appetite for archives</a:t>
            </a:r>
            <a:endParaRPr/>
          </a:p>
          <a:p>
            <a:pPr indent="-171450" lvl="0" marL="342900" marR="0" rtl="0" algn="l">
              <a:lnSpc>
                <a:spcPct val="80000"/>
              </a:lnSpc>
              <a:spcBef>
                <a:spcPts val="540"/>
              </a:spcBef>
              <a:spcAft>
                <a:spcPts val="0"/>
              </a:spcAft>
              <a:buClr>
                <a:schemeClr val="dk1"/>
              </a:buClr>
              <a:buSzPct val="100000"/>
              <a:buFont typeface="Courier New"/>
              <a:buNone/>
            </a:pPr>
            <a:r>
              <a:t/>
            </a:r>
            <a:endParaRPr b="0" i="0" sz="2700" u="none">
              <a:solidFill>
                <a:schemeClr val="dk1"/>
              </a:solidFill>
              <a:latin typeface="Calibri"/>
              <a:ea typeface="Calibri"/>
              <a:cs typeface="Calibri"/>
              <a:sym typeface="Calibri"/>
            </a:endParaRPr>
          </a:p>
          <a:p>
            <a:pPr indent="-171450" lvl="0" marL="342900" marR="0" rtl="0" algn="l">
              <a:lnSpc>
                <a:spcPct val="100000"/>
              </a:lnSpc>
              <a:spcBef>
                <a:spcPts val="540"/>
              </a:spcBef>
              <a:spcAft>
                <a:spcPts val="0"/>
              </a:spcAft>
              <a:buClr>
                <a:schemeClr val="dk1"/>
              </a:buClr>
              <a:buSzPct val="100000"/>
              <a:buFont typeface="Arial"/>
              <a:buNone/>
            </a:pPr>
            <a:r>
              <a:t/>
            </a:r>
            <a:endParaRPr b="0" i="0" sz="2700" u="none">
              <a:solidFill>
                <a:schemeClr val="dk1"/>
              </a:solidFill>
              <a:latin typeface="Calibri"/>
              <a:ea typeface="Calibri"/>
              <a:cs typeface="Calibri"/>
              <a:sym typeface="Calibri"/>
            </a:endParaRPr>
          </a:p>
        </p:txBody>
      </p:sp>
      <p:pic>
        <p:nvPicPr>
          <p:cNvPr id="3886" name="Google Shape;3886;p591"/>
          <p:cNvPicPr preferRelativeResize="0"/>
          <p:nvPr/>
        </p:nvPicPr>
        <p:blipFill rotWithShape="1">
          <a:blip r:embed="rId3">
            <a:alphaModFix/>
          </a:blip>
          <a:srcRect b="0" l="0" r="0" t="0"/>
          <a:stretch/>
        </p:blipFill>
        <p:spPr>
          <a:xfrm>
            <a:off x="5479212" y="364269"/>
            <a:ext cx="2786062" cy="22443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0" name="Shape 3890"/>
        <p:cNvGrpSpPr/>
        <p:nvPr/>
      </p:nvGrpSpPr>
      <p:grpSpPr>
        <a:xfrm>
          <a:off x="0" y="0"/>
          <a:ext cx="0" cy="0"/>
          <a:chOff x="0" y="0"/>
          <a:chExt cx="0" cy="0"/>
        </a:xfrm>
      </p:grpSpPr>
      <p:sp>
        <p:nvSpPr>
          <p:cNvPr id="3891" name="Google Shape;3891;p592"/>
          <p:cNvSpPr txBox="1"/>
          <p:nvPr/>
        </p:nvSpPr>
        <p:spPr>
          <a:xfrm>
            <a:off x="1449763" y="1576010"/>
            <a:ext cx="6308400" cy="1988100"/>
          </a:xfrm>
          <a:prstGeom prst="rect">
            <a:avLst/>
          </a:prstGeom>
          <a:noFill/>
          <a:ln>
            <a:noFill/>
          </a:ln>
        </p:spPr>
        <p:txBody>
          <a:bodyPr anchorCtr="0" anchor="t" bIns="0" lIns="0" spcFirstLastPara="1" rIns="0" wrap="square" tIns="193050">
            <a:spAutoFit/>
          </a:bodyPr>
          <a:lstStyle/>
          <a:p>
            <a:pPr indent="0" lvl="0" marL="0" marR="0" rtl="0" algn="ctr">
              <a:lnSpc>
                <a:spcPct val="100000"/>
              </a:lnSpc>
              <a:spcBef>
                <a:spcPts val="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Stay inspired.</a:t>
            </a:r>
            <a:endParaRPr b="0" i="0" sz="5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150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N</a:t>
            </a:r>
            <a:endParaRPr b="0" i="0" sz="5200" u="none" cap="none" strike="noStrike">
              <a:solidFill>
                <a:srgbClr val="000000"/>
              </a:solidFill>
              <a:latin typeface="Trebuchet MS"/>
              <a:ea typeface="Trebuchet MS"/>
              <a:cs typeface="Trebuchet MS"/>
              <a:sym typeface="Trebuchet MS"/>
            </a:endParaRPr>
          </a:p>
        </p:txBody>
      </p:sp>
      <p:pic>
        <p:nvPicPr>
          <p:cNvPr id="3892" name="Google Shape;3892;p592"/>
          <p:cNvPicPr preferRelativeResize="0"/>
          <p:nvPr/>
        </p:nvPicPr>
        <p:blipFill rotWithShape="1">
          <a:blip r:embed="rId3">
            <a:alphaModFix/>
          </a:blip>
          <a:srcRect b="0" l="0" r="0" t="0"/>
          <a:stretch/>
        </p:blipFill>
        <p:spPr>
          <a:xfrm>
            <a:off x="0" y="3916176"/>
            <a:ext cx="1842306" cy="1227323"/>
          </a:xfrm>
          <a:prstGeom prst="rect">
            <a:avLst/>
          </a:prstGeom>
          <a:noFill/>
          <a:ln>
            <a:noFill/>
          </a:ln>
        </p:spPr>
      </p:pic>
      <p:pic>
        <p:nvPicPr>
          <p:cNvPr id="3893" name="Google Shape;3893;p592"/>
          <p:cNvPicPr preferRelativeResize="0"/>
          <p:nvPr/>
        </p:nvPicPr>
        <p:blipFill rotWithShape="1">
          <a:blip r:embed="rId4">
            <a:alphaModFix/>
          </a:blip>
          <a:srcRect b="0" l="0" r="0" t="0"/>
          <a:stretch/>
        </p:blipFill>
        <p:spPr>
          <a:xfrm>
            <a:off x="2743146" y="3912373"/>
            <a:ext cx="3648358" cy="242826"/>
          </a:xfrm>
          <a:prstGeom prst="rect">
            <a:avLst/>
          </a:prstGeom>
          <a:noFill/>
          <a:ln>
            <a:noFill/>
          </a:ln>
        </p:spPr>
      </p:pic>
      <p:grpSp>
        <p:nvGrpSpPr>
          <p:cNvPr id="3894" name="Google Shape;3894;p592"/>
          <p:cNvGrpSpPr/>
          <p:nvPr/>
        </p:nvGrpSpPr>
        <p:grpSpPr>
          <a:xfrm>
            <a:off x="7642129" y="0"/>
            <a:ext cx="1502092" cy="1339850"/>
            <a:chOff x="15284257" y="0"/>
            <a:chExt cx="3004184" cy="2679700"/>
          </a:xfrm>
        </p:grpSpPr>
        <p:sp>
          <p:nvSpPr>
            <p:cNvPr id="3895" name="Google Shape;3895;p592"/>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3" y="2412999"/>
                  </a:lnTo>
                  <a:lnTo>
                    <a:pt x="1094868" y="2387599"/>
                  </a:lnTo>
                  <a:lnTo>
                    <a:pt x="1059560" y="2374899"/>
                  </a:lnTo>
                  <a:lnTo>
                    <a:pt x="1054550" y="2362199"/>
                  </a:lnTo>
                  <a:lnTo>
                    <a:pt x="1021026" y="2362199"/>
                  </a:lnTo>
                  <a:lnTo>
                    <a:pt x="923428" y="2324099"/>
                  </a:lnTo>
                  <a:lnTo>
                    <a:pt x="895886" y="2311399"/>
                  </a:lnTo>
                  <a:lnTo>
                    <a:pt x="858996" y="2285999"/>
                  </a:lnTo>
                  <a:lnTo>
                    <a:pt x="815492" y="2273299"/>
                  </a:lnTo>
                  <a:lnTo>
                    <a:pt x="768104" y="2235199"/>
                  </a:lnTo>
                  <a:lnTo>
                    <a:pt x="719567" y="2209799"/>
                  </a:lnTo>
                  <a:lnTo>
                    <a:pt x="672611" y="2171699"/>
                  </a:lnTo>
                  <a:lnTo>
                    <a:pt x="621685" y="2120899"/>
                  </a:lnTo>
                  <a:lnTo>
                    <a:pt x="574156" y="2070099"/>
                  </a:lnTo>
                  <a:lnTo>
                    <a:pt x="530247" y="2019299"/>
                  </a:lnTo>
                  <a:lnTo>
                    <a:pt x="490183" y="1968499"/>
                  </a:lnTo>
                  <a:lnTo>
                    <a:pt x="454185" y="1917699"/>
                  </a:lnTo>
                  <a:lnTo>
                    <a:pt x="422478" y="1866899"/>
                  </a:lnTo>
                  <a:lnTo>
                    <a:pt x="395285" y="1828799"/>
                  </a:lnTo>
                  <a:lnTo>
                    <a:pt x="372828" y="1790699"/>
                  </a:lnTo>
                  <a:lnTo>
                    <a:pt x="355332" y="1752599"/>
                  </a:lnTo>
                  <a:lnTo>
                    <a:pt x="343019" y="17271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7" y="1130299"/>
                  </a:lnTo>
                  <a:lnTo>
                    <a:pt x="69125" y="1079499"/>
                  </a:lnTo>
                  <a:lnTo>
                    <a:pt x="58503" y="1028699"/>
                  </a:lnTo>
                  <a:lnTo>
                    <a:pt x="48863" y="990599"/>
                  </a:lnTo>
                  <a:lnTo>
                    <a:pt x="40180" y="939799"/>
                  </a:lnTo>
                  <a:lnTo>
                    <a:pt x="32426" y="888999"/>
                  </a:lnTo>
                  <a:lnTo>
                    <a:pt x="25573" y="838199"/>
                  </a:lnTo>
                  <a:lnTo>
                    <a:pt x="19596" y="787399"/>
                  </a:lnTo>
                  <a:lnTo>
                    <a:pt x="14467" y="736599"/>
                  </a:lnTo>
                  <a:lnTo>
                    <a:pt x="10160" y="685799"/>
                  </a:lnTo>
                  <a:lnTo>
                    <a:pt x="6647" y="634999"/>
                  </a:lnTo>
                  <a:lnTo>
                    <a:pt x="3901" y="596899"/>
                  </a:lnTo>
                  <a:lnTo>
                    <a:pt x="1896"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39" y="0"/>
                  </a:lnTo>
                  <a:lnTo>
                    <a:pt x="236623" y="0"/>
                  </a:lnTo>
                  <a:lnTo>
                    <a:pt x="221989" y="50799"/>
                  </a:lnTo>
                  <a:lnTo>
                    <a:pt x="214608" y="76199"/>
                  </a:lnTo>
                  <a:lnTo>
                    <a:pt x="192170" y="152399"/>
                  </a:lnTo>
                  <a:lnTo>
                    <a:pt x="188281" y="165099"/>
                  </a:lnTo>
                  <a:lnTo>
                    <a:pt x="182600" y="190499"/>
                  </a:lnTo>
                  <a:lnTo>
                    <a:pt x="178420" y="213358"/>
                  </a:lnTo>
                  <a:lnTo>
                    <a:pt x="177759" y="215899"/>
                  </a:lnTo>
                  <a:lnTo>
                    <a:pt x="172294" y="241299"/>
                  </a:lnTo>
                  <a:lnTo>
                    <a:pt x="167881" y="266699"/>
                  </a:lnTo>
                  <a:lnTo>
                    <a:pt x="165794" y="279399"/>
                  </a:lnTo>
                  <a:lnTo>
                    <a:pt x="160466" y="317499"/>
                  </a:lnTo>
                  <a:lnTo>
                    <a:pt x="153293" y="368299"/>
                  </a:lnTo>
                  <a:lnTo>
                    <a:pt x="145673" y="419099"/>
                  </a:lnTo>
                  <a:lnTo>
                    <a:pt x="139001" y="495299"/>
                  </a:lnTo>
                  <a:lnTo>
                    <a:pt x="134675" y="571499"/>
                  </a:lnTo>
                  <a:lnTo>
                    <a:pt x="1239609" y="571499"/>
                  </a:lnTo>
                  <a:lnTo>
                    <a:pt x="1239400" y="622299"/>
                  </a:lnTo>
                  <a:lnTo>
                    <a:pt x="1241221" y="673099"/>
                  </a:lnTo>
                  <a:lnTo>
                    <a:pt x="1243501" y="711199"/>
                  </a:lnTo>
                  <a:lnTo>
                    <a:pt x="1244622" y="711199"/>
                  </a:lnTo>
                  <a:lnTo>
                    <a:pt x="1246502" y="749299"/>
                  </a:lnTo>
                  <a:lnTo>
                    <a:pt x="1255278" y="812799"/>
                  </a:lnTo>
                  <a:lnTo>
                    <a:pt x="1267598" y="850899"/>
                  </a:lnTo>
                  <a:lnTo>
                    <a:pt x="1285946" y="901699"/>
                  </a:lnTo>
                  <a:lnTo>
                    <a:pt x="1304884" y="952499"/>
                  </a:lnTo>
                  <a:lnTo>
                    <a:pt x="1324596" y="990599"/>
                  </a:lnTo>
                  <a:lnTo>
                    <a:pt x="1345262" y="1041399"/>
                  </a:lnTo>
                  <a:lnTo>
                    <a:pt x="1367066" y="1092199"/>
                  </a:lnTo>
                  <a:lnTo>
                    <a:pt x="1390190" y="1130299"/>
                  </a:lnTo>
                  <a:lnTo>
                    <a:pt x="1392519" y="1142999"/>
                  </a:lnTo>
                  <a:lnTo>
                    <a:pt x="1399131" y="1142999"/>
                  </a:lnTo>
                  <a:lnTo>
                    <a:pt x="1402032" y="1155699"/>
                  </a:lnTo>
                  <a:lnTo>
                    <a:pt x="1405136" y="1155699"/>
                  </a:lnTo>
                  <a:lnTo>
                    <a:pt x="1407802" y="1168399"/>
                  </a:lnTo>
                  <a:lnTo>
                    <a:pt x="1433966" y="1206499"/>
                  </a:lnTo>
                  <a:lnTo>
                    <a:pt x="1461109" y="1257299"/>
                  </a:lnTo>
                  <a:lnTo>
                    <a:pt x="1488893" y="1308099"/>
                  </a:lnTo>
                  <a:lnTo>
                    <a:pt x="1516978" y="1358899"/>
                  </a:lnTo>
                  <a:lnTo>
                    <a:pt x="1544432" y="1396999"/>
                  </a:lnTo>
                  <a:lnTo>
                    <a:pt x="1573795" y="1435099"/>
                  </a:lnTo>
                  <a:lnTo>
                    <a:pt x="1605110" y="1485899"/>
                  </a:lnTo>
                  <a:lnTo>
                    <a:pt x="1638419" y="1523999"/>
                  </a:lnTo>
                  <a:lnTo>
                    <a:pt x="1673767" y="1562099"/>
                  </a:lnTo>
                  <a:lnTo>
                    <a:pt x="1711194" y="1587499"/>
                  </a:lnTo>
                  <a:lnTo>
                    <a:pt x="1750743" y="1625599"/>
                  </a:lnTo>
                  <a:lnTo>
                    <a:pt x="1792458" y="1650999"/>
                  </a:lnTo>
                  <a:lnTo>
                    <a:pt x="1819238" y="1676399"/>
                  </a:lnTo>
                  <a:lnTo>
                    <a:pt x="1845992" y="1689099"/>
                  </a:lnTo>
                  <a:lnTo>
                    <a:pt x="1873224" y="1714499"/>
                  </a:lnTo>
                  <a:lnTo>
                    <a:pt x="1901438" y="1727199"/>
                  </a:lnTo>
                  <a:lnTo>
                    <a:pt x="1991192" y="1765299"/>
                  </a:lnTo>
                  <a:lnTo>
                    <a:pt x="2021791" y="1765299"/>
                  </a:lnTo>
                  <a:lnTo>
                    <a:pt x="2123150" y="1790699"/>
                  </a:lnTo>
                  <a:lnTo>
                    <a:pt x="2174315" y="1790699"/>
                  </a:lnTo>
                  <a:lnTo>
                    <a:pt x="2225846" y="1803399"/>
                  </a:lnTo>
                  <a:lnTo>
                    <a:pt x="3003741" y="1803399"/>
                  </a:lnTo>
                  <a:lnTo>
                    <a:pt x="3003741" y="2552699"/>
                  </a:lnTo>
                  <a:lnTo>
                    <a:pt x="2968486" y="2552699"/>
                  </a:lnTo>
                  <a:lnTo>
                    <a:pt x="2917407" y="2565399"/>
                  </a:lnTo>
                  <a:lnTo>
                    <a:pt x="2860744" y="2578099"/>
                  </a:lnTo>
                  <a:lnTo>
                    <a:pt x="3003741" y="2578099"/>
                  </a:lnTo>
                  <a:lnTo>
                    <a:pt x="3003741" y="2616199"/>
                  </a:lnTo>
                  <a:lnTo>
                    <a:pt x="2995575" y="2628899"/>
                  </a:lnTo>
                  <a:lnTo>
                    <a:pt x="2957826" y="2628899"/>
                  </a:lnTo>
                  <a:lnTo>
                    <a:pt x="2922527" y="2641599"/>
                  </a:lnTo>
                  <a:close/>
                </a:path>
                <a:path extrusionOk="0" h="2679700" w="3004184">
                  <a:moveTo>
                    <a:pt x="1239609" y="571499"/>
                  </a:moveTo>
                  <a:lnTo>
                    <a:pt x="134675" y="571499"/>
                  </a:lnTo>
                  <a:lnTo>
                    <a:pt x="139011" y="495299"/>
                  </a:lnTo>
                  <a:lnTo>
                    <a:pt x="145686" y="419099"/>
                  </a:lnTo>
                  <a:lnTo>
                    <a:pt x="153304" y="368299"/>
                  </a:lnTo>
                  <a:lnTo>
                    <a:pt x="160473" y="317499"/>
                  </a:lnTo>
                  <a:lnTo>
                    <a:pt x="165796" y="279399"/>
                  </a:lnTo>
                  <a:lnTo>
                    <a:pt x="167881" y="266699"/>
                  </a:lnTo>
                  <a:lnTo>
                    <a:pt x="175632" y="228599"/>
                  </a:lnTo>
                  <a:lnTo>
                    <a:pt x="178420" y="213358"/>
                  </a:lnTo>
                  <a:lnTo>
                    <a:pt x="184357" y="190499"/>
                  </a:lnTo>
                  <a:lnTo>
                    <a:pt x="192250" y="152399"/>
                  </a:lnTo>
                  <a:lnTo>
                    <a:pt x="197255" y="152399"/>
                  </a:lnTo>
                  <a:lnTo>
                    <a:pt x="208658" y="114299"/>
                  </a:lnTo>
                  <a:lnTo>
                    <a:pt x="229070" y="63499"/>
                  </a:lnTo>
                  <a:lnTo>
                    <a:pt x="257370" y="0"/>
                  </a:lnTo>
                  <a:lnTo>
                    <a:pt x="1511932" y="0"/>
                  </a:lnTo>
                  <a:lnTo>
                    <a:pt x="1478804" y="25399"/>
                  </a:lnTo>
                  <a:lnTo>
                    <a:pt x="1444330" y="63499"/>
                  </a:lnTo>
                  <a:lnTo>
                    <a:pt x="1412052" y="101599"/>
                  </a:lnTo>
                  <a:lnTo>
                    <a:pt x="1382136" y="139699"/>
                  </a:lnTo>
                  <a:lnTo>
                    <a:pt x="1354750" y="177799"/>
                  </a:lnTo>
                  <a:lnTo>
                    <a:pt x="1330060" y="215899"/>
                  </a:lnTo>
                  <a:lnTo>
                    <a:pt x="1308235" y="253999"/>
                  </a:lnTo>
                  <a:lnTo>
                    <a:pt x="1289439" y="292099"/>
                  </a:lnTo>
                  <a:lnTo>
                    <a:pt x="1273842" y="330199"/>
                  </a:lnTo>
                  <a:lnTo>
                    <a:pt x="1261609" y="380999"/>
                  </a:lnTo>
                  <a:lnTo>
                    <a:pt x="1252908" y="419099"/>
                  </a:lnTo>
                  <a:lnTo>
                    <a:pt x="1243623" y="482599"/>
                  </a:lnTo>
                  <a:lnTo>
                    <a:pt x="1239661" y="558799"/>
                  </a:lnTo>
                  <a:lnTo>
                    <a:pt x="1239609" y="571499"/>
                  </a:lnTo>
                  <a:close/>
                </a:path>
                <a:path extrusionOk="0" h="2679700" w="3004184">
                  <a:moveTo>
                    <a:pt x="167881" y="266699"/>
                  </a:moveTo>
                  <a:lnTo>
                    <a:pt x="172294" y="241299"/>
                  </a:lnTo>
                  <a:lnTo>
                    <a:pt x="177759" y="215899"/>
                  </a:lnTo>
                  <a:lnTo>
                    <a:pt x="178420" y="213358"/>
                  </a:lnTo>
                  <a:lnTo>
                    <a:pt x="175632" y="228599"/>
                  </a:lnTo>
                  <a:lnTo>
                    <a:pt x="167881" y="266699"/>
                  </a:lnTo>
                  <a:close/>
                </a:path>
                <a:path extrusionOk="0" h="2679700" w="3004184">
                  <a:moveTo>
                    <a:pt x="134675" y="571499"/>
                  </a:moveTo>
                  <a:lnTo>
                    <a:pt x="139001" y="495299"/>
                  </a:lnTo>
                  <a:lnTo>
                    <a:pt x="145673" y="419099"/>
                  </a:lnTo>
                  <a:lnTo>
                    <a:pt x="153293" y="368299"/>
                  </a:lnTo>
                  <a:lnTo>
                    <a:pt x="160466" y="317499"/>
                  </a:lnTo>
                  <a:lnTo>
                    <a:pt x="165794" y="279399"/>
                  </a:lnTo>
                  <a:lnTo>
                    <a:pt x="167881" y="266699"/>
                  </a:lnTo>
                  <a:lnTo>
                    <a:pt x="165796" y="279399"/>
                  </a:lnTo>
                  <a:lnTo>
                    <a:pt x="160473" y="317499"/>
                  </a:lnTo>
                  <a:lnTo>
                    <a:pt x="153304" y="368299"/>
                  </a:lnTo>
                  <a:lnTo>
                    <a:pt x="145686" y="419099"/>
                  </a:lnTo>
                  <a:lnTo>
                    <a:pt x="139011" y="495299"/>
                  </a:lnTo>
                  <a:lnTo>
                    <a:pt x="134675" y="571499"/>
                  </a:lnTo>
                  <a:close/>
                </a:path>
                <a:path extrusionOk="0" h="2679700" w="3004184">
                  <a:moveTo>
                    <a:pt x="3003741" y="1803399"/>
                  </a:move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803399"/>
                  </a:lnTo>
                  <a:close/>
                </a:path>
                <a:path extrusionOk="0" h="2679700" w="3004184">
                  <a:moveTo>
                    <a:pt x="2643499" y="1803399"/>
                  </a:moveTo>
                  <a:lnTo>
                    <a:pt x="2485357" y="1803399"/>
                  </a:lnTo>
                  <a:lnTo>
                    <a:pt x="2537144" y="1790699"/>
                  </a:lnTo>
                  <a:lnTo>
                    <a:pt x="2587440" y="1790699"/>
                  </a:lnTo>
                  <a:lnTo>
                    <a:pt x="2687501" y="1765299"/>
                  </a:lnTo>
                  <a:lnTo>
                    <a:pt x="2724142" y="1765299"/>
                  </a:lnTo>
                  <a:lnTo>
                    <a:pt x="2643499" y="1803399"/>
                  </a:lnTo>
                  <a:close/>
                </a:path>
                <a:path extrusionOk="0" h="2679700" w="3004184">
                  <a:moveTo>
                    <a:pt x="3003741" y="2578099"/>
                  </a:moveTo>
                  <a:lnTo>
                    <a:pt x="2920658" y="2578099"/>
                  </a:lnTo>
                  <a:lnTo>
                    <a:pt x="2963627" y="2565399"/>
                  </a:lnTo>
                  <a:lnTo>
                    <a:pt x="3003741" y="2565399"/>
                  </a:lnTo>
                  <a:lnTo>
                    <a:pt x="3003741" y="25780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96" name="Google Shape;3896;p592"/>
            <p:cNvSpPr/>
            <p:nvPr/>
          </p:nvSpPr>
          <p:spPr>
            <a:xfrm>
              <a:off x="15417248" y="0"/>
              <a:ext cx="2870834" cy="2616200"/>
            </a:xfrm>
            <a:custGeom>
              <a:rect b="b" l="l" r="r" t="t"/>
              <a:pathLst>
                <a:path extrusionOk="0" h="2616200" w="2870834">
                  <a:moveTo>
                    <a:pt x="2202979" y="2603499"/>
                  </a:moveTo>
                  <a:lnTo>
                    <a:pt x="1599660" y="2603499"/>
                  </a:lnTo>
                  <a:lnTo>
                    <a:pt x="1545080" y="2590799"/>
                  </a:lnTo>
                  <a:lnTo>
                    <a:pt x="1483424" y="2578099"/>
                  </a:lnTo>
                  <a:lnTo>
                    <a:pt x="1425283" y="2552699"/>
                  </a:lnTo>
                  <a:lnTo>
                    <a:pt x="1370683" y="2539999"/>
                  </a:lnTo>
                  <a:lnTo>
                    <a:pt x="1319649" y="2527299"/>
                  </a:lnTo>
                  <a:lnTo>
                    <a:pt x="1272208" y="2501899"/>
                  </a:lnTo>
                  <a:lnTo>
                    <a:pt x="1228387" y="2489199"/>
                  </a:lnTo>
                  <a:lnTo>
                    <a:pt x="1188210" y="2476499"/>
                  </a:lnTo>
                  <a:lnTo>
                    <a:pt x="1151704" y="2451099"/>
                  </a:lnTo>
                  <a:lnTo>
                    <a:pt x="1118896" y="2438399"/>
                  </a:lnTo>
                  <a:lnTo>
                    <a:pt x="1089812" y="2425699"/>
                  </a:lnTo>
                  <a:lnTo>
                    <a:pt x="1040864" y="2400299"/>
                  </a:lnTo>
                  <a:lnTo>
                    <a:pt x="900360" y="2324099"/>
                  </a:lnTo>
                  <a:lnTo>
                    <a:pt x="851066" y="2285999"/>
                  </a:lnTo>
                  <a:lnTo>
                    <a:pt x="801139" y="2235199"/>
                  </a:lnTo>
                  <a:lnTo>
                    <a:pt x="771247" y="2209799"/>
                  </a:lnTo>
                  <a:lnTo>
                    <a:pt x="674236" y="2120899"/>
                  </a:lnTo>
                  <a:lnTo>
                    <a:pt x="601640" y="2057399"/>
                  </a:lnTo>
                  <a:lnTo>
                    <a:pt x="553297" y="2019299"/>
                  </a:lnTo>
                  <a:lnTo>
                    <a:pt x="500451" y="1968499"/>
                  </a:lnTo>
                  <a:lnTo>
                    <a:pt x="481489" y="1943099"/>
                  </a:lnTo>
                  <a:lnTo>
                    <a:pt x="445885" y="1917699"/>
                  </a:lnTo>
                  <a:lnTo>
                    <a:pt x="412263" y="1879599"/>
                  </a:lnTo>
                  <a:lnTo>
                    <a:pt x="380572" y="1841499"/>
                  </a:lnTo>
                  <a:lnTo>
                    <a:pt x="350760" y="1803399"/>
                  </a:lnTo>
                  <a:lnTo>
                    <a:pt x="322775" y="1765299"/>
                  </a:lnTo>
                  <a:lnTo>
                    <a:pt x="296565" y="1714499"/>
                  </a:lnTo>
                  <a:lnTo>
                    <a:pt x="272077" y="1676399"/>
                  </a:lnTo>
                  <a:lnTo>
                    <a:pt x="249260" y="1625599"/>
                  </a:lnTo>
                  <a:lnTo>
                    <a:pt x="228063" y="1587499"/>
                  </a:lnTo>
                  <a:lnTo>
                    <a:pt x="208432" y="1536699"/>
                  </a:lnTo>
                  <a:lnTo>
                    <a:pt x="189048" y="1485899"/>
                  </a:lnTo>
                  <a:lnTo>
                    <a:pt x="170491" y="1447799"/>
                  </a:lnTo>
                  <a:lnTo>
                    <a:pt x="152781" y="1396999"/>
                  </a:lnTo>
                  <a:lnTo>
                    <a:pt x="135936" y="1346199"/>
                  </a:lnTo>
                  <a:lnTo>
                    <a:pt x="119975" y="1295399"/>
                  </a:lnTo>
                  <a:lnTo>
                    <a:pt x="104918" y="1244599"/>
                  </a:lnTo>
                  <a:lnTo>
                    <a:pt x="90784" y="1193799"/>
                  </a:lnTo>
                  <a:lnTo>
                    <a:pt x="77591" y="1142999"/>
                  </a:lnTo>
                  <a:lnTo>
                    <a:pt x="65360" y="1092199"/>
                  </a:lnTo>
                  <a:lnTo>
                    <a:pt x="54110" y="1041399"/>
                  </a:lnTo>
                  <a:lnTo>
                    <a:pt x="43859" y="990599"/>
                  </a:lnTo>
                  <a:lnTo>
                    <a:pt x="34627" y="939799"/>
                  </a:lnTo>
                  <a:lnTo>
                    <a:pt x="24932" y="876299"/>
                  </a:lnTo>
                  <a:lnTo>
                    <a:pt x="15360" y="825499"/>
                  </a:lnTo>
                  <a:lnTo>
                    <a:pt x="7218" y="774699"/>
                  </a:lnTo>
                  <a:lnTo>
                    <a:pt x="1813" y="711199"/>
                  </a:lnTo>
                  <a:lnTo>
                    <a:pt x="495" y="685799"/>
                  </a:lnTo>
                  <a:lnTo>
                    <a:pt x="0" y="660399"/>
                  </a:lnTo>
                  <a:lnTo>
                    <a:pt x="164" y="634999"/>
                  </a:lnTo>
                  <a:lnTo>
                    <a:pt x="1048" y="596899"/>
                  </a:lnTo>
                  <a:lnTo>
                    <a:pt x="1317" y="584199"/>
                  </a:lnTo>
                  <a:lnTo>
                    <a:pt x="1684" y="571499"/>
                  </a:lnTo>
                  <a:lnTo>
                    <a:pt x="6020" y="495299"/>
                  </a:lnTo>
                  <a:lnTo>
                    <a:pt x="12695" y="419099"/>
                  </a:lnTo>
                  <a:lnTo>
                    <a:pt x="20313" y="368299"/>
                  </a:lnTo>
                  <a:lnTo>
                    <a:pt x="27482" y="317499"/>
                  </a:lnTo>
                  <a:lnTo>
                    <a:pt x="32805" y="279399"/>
                  </a:lnTo>
                  <a:lnTo>
                    <a:pt x="39314" y="241299"/>
                  </a:lnTo>
                  <a:lnTo>
                    <a:pt x="51410" y="190499"/>
                  </a:lnTo>
                  <a:lnTo>
                    <a:pt x="59248" y="152399"/>
                  </a:lnTo>
                  <a:lnTo>
                    <a:pt x="64263" y="152399"/>
                  </a:lnTo>
                  <a:lnTo>
                    <a:pt x="75667" y="114299"/>
                  </a:lnTo>
                  <a:lnTo>
                    <a:pt x="85799" y="88899"/>
                  </a:lnTo>
                  <a:lnTo>
                    <a:pt x="96079" y="63499"/>
                  </a:lnTo>
                  <a:lnTo>
                    <a:pt x="106699" y="38099"/>
                  </a:lnTo>
                  <a:lnTo>
                    <a:pt x="124378" y="0"/>
                  </a:lnTo>
                  <a:lnTo>
                    <a:pt x="1290783" y="0"/>
                  </a:lnTo>
                  <a:lnTo>
                    <a:pt x="1264064" y="25399"/>
                  </a:lnTo>
                  <a:lnTo>
                    <a:pt x="1232773" y="63499"/>
                  </a:lnTo>
                  <a:lnTo>
                    <a:pt x="1204224" y="101599"/>
                  </a:lnTo>
                  <a:lnTo>
                    <a:pt x="1178312" y="152399"/>
                  </a:lnTo>
                  <a:lnTo>
                    <a:pt x="1154932" y="190499"/>
                  </a:lnTo>
                  <a:lnTo>
                    <a:pt x="1133981" y="241299"/>
                  </a:lnTo>
                  <a:lnTo>
                    <a:pt x="1124156" y="266699"/>
                  </a:lnTo>
                  <a:lnTo>
                    <a:pt x="1114627" y="292099"/>
                  </a:lnTo>
                  <a:lnTo>
                    <a:pt x="1104652" y="317499"/>
                  </a:lnTo>
                  <a:lnTo>
                    <a:pt x="1093489" y="342899"/>
                  </a:lnTo>
                  <a:lnTo>
                    <a:pt x="1081306" y="368299"/>
                  </a:lnTo>
                  <a:lnTo>
                    <a:pt x="1070905" y="393699"/>
                  </a:lnTo>
                  <a:lnTo>
                    <a:pt x="1062348" y="419099"/>
                  </a:lnTo>
                  <a:lnTo>
                    <a:pt x="1055697" y="444499"/>
                  </a:lnTo>
                  <a:lnTo>
                    <a:pt x="1045534" y="507999"/>
                  </a:lnTo>
                  <a:lnTo>
                    <a:pt x="1037172" y="558799"/>
                  </a:lnTo>
                  <a:lnTo>
                    <a:pt x="1030480" y="622299"/>
                  </a:lnTo>
                  <a:lnTo>
                    <a:pt x="1025331" y="673099"/>
                  </a:lnTo>
                  <a:lnTo>
                    <a:pt x="1023589" y="723899"/>
                  </a:lnTo>
                  <a:lnTo>
                    <a:pt x="1026303" y="774699"/>
                  </a:lnTo>
                  <a:lnTo>
                    <a:pt x="1033451" y="825499"/>
                  </a:lnTo>
                  <a:lnTo>
                    <a:pt x="1045009" y="876299"/>
                  </a:lnTo>
                  <a:lnTo>
                    <a:pt x="1060956" y="927099"/>
                  </a:lnTo>
                  <a:lnTo>
                    <a:pt x="1073960" y="952499"/>
                  </a:lnTo>
                  <a:lnTo>
                    <a:pt x="1080288" y="965199"/>
                  </a:lnTo>
                  <a:lnTo>
                    <a:pt x="1086097" y="990599"/>
                  </a:lnTo>
                  <a:lnTo>
                    <a:pt x="1102577" y="1041399"/>
                  </a:lnTo>
                  <a:lnTo>
                    <a:pt x="1120798" y="1079499"/>
                  </a:lnTo>
                  <a:lnTo>
                    <a:pt x="1140680" y="1130299"/>
                  </a:lnTo>
                  <a:lnTo>
                    <a:pt x="1162147" y="1181099"/>
                  </a:lnTo>
                  <a:lnTo>
                    <a:pt x="1185120" y="1219199"/>
                  </a:lnTo>
                  <a:lnTo>
                    <a:pt x="1209522" y="1269999"/>
                  </a:lnTo>
                  <a:lnTo>
                    <a:pt x="1235275" y="1308099"/>
                  </a:lnTo>
                  <a:lnTo>
                    <a:pt x="1264134" y="1358899"/>
                  </a:lnTo>
                  <a:lnTo>
                    <a:pt x="1294625" y="1396999"/>
                  </a:lnTo>
                  <a:lnTo>
                    <a:pt x="1326897" y="1435099"/>
                  </a:lnTo>
                  <a:lnTo>
                    <a:pt x="1361097" y="1485899"/>
                  </a:lnTo>
                  <a:lnTo>
                    <a:pt x="1397372" y="1523999"/>
                  </a:lnTo>
                  <a:lnTo>
                    <a:pt x="1435871" y="1562099"/>
                  </a:lnTo>
                  <a:lnTo>
                    <a:pt x="1476741" y="1587499"/>
                  </a:lnTo>
                  <a:lnTo>
                    <a:pt x="1520131" y="1625599"/>
                  </a:lnTo>
                  <a:lnTo>
                    <a:pt x="1563806" y="1650999"/>
                  </a:lnTo>
                  <a:lnTo>
                    <a:pt x="1607628" y="1689099"/>
                  </a:lnTo>
                  <a:lnTo>
                    <a:pt x="1695629" y="1739899"/>
                  </a:lnTo>
                  <a:lnTo>
                    <a:pt x="1739770" y="1777999"/>
                  </a:lnTo>
                  <a:lnTo>
                    <a:pt x="1783979" y="1803399"/>
                  </a:lnTo>
                  <a:lnTo>
                    <a:pt x="1816263" y="1828799"/>
                  </a:lnTo>
                  <a:lnTo>
                    <a:pt x="1849300" y="1841499"/>
                  </a:lnTo>
                  <a:lnTo>
                    <a:pt x="1883390" y="1854199"/>
                  </a:lnTo>
                  <a:lnTo>
                    <a:pt x="1918833" y="1879599"/>
                  </a:lnTo>
                  <a:lnTo>
                    <a:pt x="2062398" y="1917699"/>
                  </a:lnTo>
                  <a:lnTo>
                    <a:pt x="2110796" y="1917699"/>
                  </a:lnTo>
                  <a:lnTo>
                    <a:pt x="2159465" y="1930399"/>
                  </a:lnTo>
                  <a:lnTo>
                    <a:pt x="2870750" y="1930399"/>
                  </a:lnTo>
                  <a:lnTo>
                    <a:pt x="2870750" y="2552699"/>
                  </a:lnTo>
                  <a:lnTo>
                    <a:pt x="2835495" y="2552699"/>
                  </a:lnTo>
                  <a:lnTo>
                    <a:pt x="2784416" y="2565399"/>
                  </a:lnTo>
                  <a:lnTo>
                    <a:pt x="2727752" y="2578099"/>
                  </a:lnTo>
                  <a:lnTo>
                    <a:pt x="2676045" y="2578099"/>
                  </a:lnTo>
                  <a:lnTo>
                    <a:pt x="2634133" y="2590799"/>
                  </a:lnTo>
                  <a:lnTo>
                    <a:pt x="2254007" y="2590799"/>
                  </a:lnTo>
                  <a:lnTo>
                    <a:pt x="2202979" y="2603499"/>
                  </a:lnTo>
                  <a:close/>
                </a:path>
                <a:path extrusionOk="0" h="2616200" w="2870834">
                  <a:moveTo>
                    <a:pt x="906396" y="2362199"/>
                  </a:moveTo>
                  <a:lnTo>
                    <a:pt x="889068" y="2362199"/>
                  </a:lnTo>
                  <a:lnTo>
                    <a:pt x="790437" y="2324099"/>
                  </a:lnTo>
                  <a:lnTo>
                    <a:pt x="762895" y="2311399"/>
                  </a:lnTo>
                  <a:lnTo>
                    <a:pt x="726005" y="2285999"/>
                  </a:lnTo>
                  <a:lnTo>
                    <a:pt x="682500" y="2273299"/>
                  </a:lnTo>
                  <a:lnTo>
                    <a:pt x="635113" y="2235199"/>
                  </a:lnTo>
                  <a:lnTo>
                    <a:pt x="586576" y="2209799"/>
                  </a:lnTo>
                  <a:lnTo>
                    <a:pt x="539620" y="2171699"/>
                  </a:lnTo>
                  <a:lnTo>
                    <a:pt x="488694" y="2120899"/>
                  </a:lnTo>
                  <a:lnTo>
                    <a:pt x="441165" y="2070099"/>
                  </a:lnTo>
                  <a:lnTo>
                    <a:pt x="397256" y="2019299"/>
                  </a:lnTo>
                  <a:lnTo>
                    <a:pt x="357192" y="1968499"/>
                  </a:lnTo>
                  <a:lnTo>
                    <a:pt x="321194" y="1917699"/>
                  </a:lnTo>
                  <a:lnTo>
                    <a:pt x="289487" y="1866899"/>
                  </a:lnTo>
                  <a:lnTo>
                    <a:pt x="262294" y="1828799"/>
                  </a:lnTo>
                  <a:lnTo>
                    <a:pt x="239837" y="1790699"/>
                  </a:lnTo>
                  <a:lnTo>
                    <a:pt x="222341" y="1752599"/>
                  </a:lnTo>
                  <a:lnTo>
                    <a:pt x="210028" y="1727199"/>
                  </a:lnTo>
                  <a:lnTo>
                    <a:pt x="203122" y="1714499"/>
                  </a:lnTo>
                  <a:lnTo>
                    <a:pt x="238437" y="1752599"/>
                  </a:lnTo>
                  <a:lnTo>
                    <a:pt x="273203" y="1803399"/>
                  </a:lnTo>
                  <a:lnTo>
                    <a:pt x="307306" y="1841499"/>
                  </a:lnTo>
                  <a:lnTo>
                    <a:pt x="340629" y="1866899"/>
                  </a:lnTo>
                  <a:lnTo>
                    <a:pt x="373057" y="1904999"/>
                  </a:lnTo>
                  <a:lnTo>
                    <a:pt x="404474" y="1943099"/>
                  </a:lnTo>
                  <a:lnTo>
                    <a:pt x="434763" y="1968499"/>
                  </a:lnTo>
                  <a:lnTo>
                    <a:pt x="479625" y="2019299"/>
                  </a:lnTo>
                  <a:lnTo>
                    <a:pt x="521963" y="2057399"/>
                  </a:lnTo>
                  <a:lnTo>
                    <a:pt x="561744" y="2095499"/>
                  </a:lnTo>
                  <a:lnTo>
                    <a:pt x="598934" y="2120899"/>
                  </a:lnTo>
                  <a:lnTo>
                    <a:pt x="633499" y="2146299"/>
                  </a:lnTo>
                  <a:lnTo>
                    <a:pt x="665404" y="2171699"/>
                  </a:lnTo>
                  <a:lnTo>
                    <a:pt x="694616" y="2197099"/>
                  </a:lnTo>
                  <a:lnTo>
                    <a:pt x="739087" y="2235199"/>
                  </a:lnTo>
                  <a:lnTo>
                    <a:pt x="777807" y="2260599"/>
                  </a:lnTo>
                  <a:lnTo>
                    <a:pt x="811781" y="2285999"/>
                  </a:lnTo>
                  <a:lnTo>
                    <a:pt x="842013" y="2311399"/>
                  </a:lnTo>
                  <a:lnTo>
                    <a:pt x="865629" y="2324099"/>
                  </a:lnTo>
                  <a:lnTo>
                    <a:pt x="887187" y="2349499"/>
                  </a:lnTo>
                  <a:lnTo>
                    <a:pt x="906396" y="2362199"/>
                  </a:lnTo>
                  <a:close/>
                </a:path>
                <a:path extrusionOk="0" h="2616200" w="2870834">
                  <a:moveTo>
                    <a:pt x="1772965" y="1729126"/>
                  </a:moveTo>
                  <a:lnTo>
                    <a:pt x="1768447" y="1727199"/>
                  </a:lnTo>
                  <a:lnTo>
                    <a:pt x="1770733" y="1727199"/>
                  </a:lnTo>
                  <a:lnTo>
                    <a:pt x="1772965" y="1729126"/>
                  </a:lnTo>
                  <a:close/>
                </a:path>
                <a:path extrusionOk="0" h="2616200" w="2870834">
                  <a:moveTo>
                    <a:pt x="2308353" y="1854199"/>
                  </a:moveTo>
                  <a:lnTo>
                    <a:pt x="2060372" y="1854199"/>
                  </a:lnTo>
                  <a:lnTo>
                    <a:pt x="2025283" y="1841499"/>
                  </a:lnTo>
                  <a:lnTo>
                    <a:pt x="2007718" y="1841499"/>
                  </a:lnTo>
                  <a:lnTo>
                    <a:pt x="1955928" y="1828799"/>
                  </a:lnTo>
                  <a:lnTo>
                    <a:pt x="1906898" y="1816099"/>
                  </a:lnTo>
                  <a:lnTo>
                    <a:pt x="1860065" y="1790699"/>
                  </a:lnTo>
                  <a:lnTo>
                    <a:pt x="1814864" y="1765299"/>
                  </a:lnTo>
                  <a:lnTo>
                    <a:pt x="1772965" y="1729126"/>
                  </a:lnTo>
                  <a:lnTo>
                    <a:pt x="1858201" y="1765299"/>
                  </a:lnTo>
                  <a:lnTo>
                    <a:pt x="1888800" y="1765299"/>
                  </a:lnTo>
                  <a:lnTo>
                    <a:pt x="1990159" y="1790699"/>
                  </a:lnTo>
                  <a:lnTo>
                    <a:pt x="2041324" y="1790699"/>
                  </a:lnTo>
                  <a:lnTo>
                    <a:pt x="2092856" y="1803399"/>
                  </a:lnTo>
                  <a:lnTo>
                    <a:pt x="2510509" y="1803399"/>
                  </a:lnTo>
                  <a:lnTo>
                    <a:pt x="2308353" y="1854199"/>
                  </a:lnTo>
                  <a:close/>
                </a:path>
                <a:path extrusionOk="0" h="2616200" w="2870834">
                  <a:moveTo>
                    <a:pt x="2870750" y="1930399"/>
                  </a:moveTo>
                  <a:lnTo>
                    <a:pt x="2257613" y="1930399"/>
                  </a:lnTo>
                  <a:lnTo>
                    <a:pt x="2307092" y="1917699"/>
                  </a:lnTo>
                  <a:lnTo>
                    <a:pt x="2356840" y="1917699"/>
                  </a:lnTo>
                  <a:lnTo>
                    <a:pt x="2614358" y="1854199"/>
                  </a:lnTo>
                  <a:lnTo>
                    <a:pt x="2665244" y="1828799"/>
                  </a:lnTo>
                  <a:lnTo>
                    <a:pt x="2715921" y="1816099"/>
                  </a:lnTo>
                  <a:lnTo>
                    <a:pt x="2760869" y="1803399"/>
                  </a:lnTo>
                  <a:lnTo>
                    <a:pt x="2804731" y="1777999"/>
                  </a:lnTo>
                  <a:lnTo>
                    <a:pt x="2847515" y="1765299"/>
                  </a:lnTo>
                  <a:lnTo>
                    <a:pt x="2870750" y="1752599"/>
                  </a:lnTo>
                  <a:lnTo>
                    <a:pt x="2870750" y="1930399"/>
                  </a:lnTo>
                  <a:close/>
                </a:path>
                <a:path extrusionOk="0" h="2616200" w="2870834">
                  <a:moveTo>
                    <a:pt x="2510509" y="1803399"/>
                  </a:moveTo>
                  <a:lnTo>
                    <a:pt x="2352366" y="1803399"/>
                  </a:lnTo>
                  <a:lnTo>
                    <a:pt x="2404153" y="1790699"/>
                  </a:lnTo>
                  <a:lnTo>
                    <a:pt x="2454449" y="1790699"/>
                  </a:lnTo>
                  <a:lnTo>
                    <a:pt x="2554510" y="1765299"/>
                  </a:lnTo>
                  <a:lnTo>
                    <a:pt x="2591152" y="1765299"/>
                  </a:lnTo>
                  <a:lnTo>
                    <a:pt x="2510509" y="1803399"/>
                  </a:lnTo>
                  <a:close/>
                </a:path>
                <a:path extrusionOk="0" h="2616200" w="2870834">
                  <a:moveTo>
                    <a:pt x="2216135" y="1866899"/>
                  </a:moveTo>
                  <a:lnTo>
                    <a:pt x="2170080" y="1866899"/>
                  </a:lnTo>
                  <a:lnTo>
                    <a:pt x="2124023" y="1854199"/>
                  </a:lnTo>
                  <a:lnTo>
                    <a:pt x="2262217" y="1854199"/>
                  </a:lnTo>
                  <a:lnTo>
                    <a:pt x="2216135" y="1866899"/>
                  </a:lnTo>
                  <a:close/>
                </a:path>
                <a:path extrusionOk="0" h="2616200" w="2870834">
                  <a:moveTo>
                    <a:pt x="2101023" y="2616199"/>
                  </a:moveTo>
                  <a:lnTo>
                    <a:pt x="1691921" y="2616199"/>
                  </a:lnTo>
                  <a:lnTo>
                    <a:pt x="1648958" y="2603499"/>
                  </a:lnTo>
                  <a:lnTo>
                    <a:pt x="2151990" y="2603499"/>
                  </a:lnTo>
                  <a:lnTo>
                    <a:pt x="2101023" y="2616199"/>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97" name="Google Shape;3897;p592"/>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4" y="2412999"/>
                  </a:lnTo>
                  <a:lnTo>
                    <a:pt x="1094868" y="2387599"/>
                  </a:lnTo>
                  <a:lnTo>
                    <a:pt x="1059560" y="2374899"/>
                  </a:lnTo>
                  <a:lnTo>
                    <a:pt x="1036272" y="2362199"/>
                  </a:lnTo>
                  <a:lnTo>
                    <a:pt x="1010568" y="2336799"/>
                  </a:lnTo>
                  <a:lnTo>
                    <a:pt x="982625" y="2324099"/>
                  </a:lnTo>
                  <a:lnTo>
                    <a:pt x="952620" y="2311399"/>
                  </a:lnTo>
                  <a:lnTo>
                    <a:pt x="920729" y="2285999"/>
                  </a:lnTo>
                  <a:lnTo>
                    <a:pt x="887128" y="2260599"/>
                  </a:lnTo>
                  <a:lnTo>
                    <a:pt x="851994" y="2235199"/>
                  </a:lnTo>
                  <a:lnTo>
                    <a:pt x="815505" y="2209799"/>
                  </a:lnTo>
                  <a:lnTo>
                    <a:pt x="777835" y="2184399"/>
                  </a:lnTo>
                  <a:lnTo>
                    <a:pt x="739163" y="2146299"/>
                  </a:lnTo>
                  <a:lnTo>
                    <a:pt x="699664" y="2120899"/>
                  </a:lnTo>
                  <a:lnTo>
                    <a:pt x="659515" y="2082799"/>
                  </a:lnTo>
                  <a:lnTo>
                    <a:pt x="536934" y="1968499"/>
                  </a:lnTo>
                  <a:lnTo>
                    <a:pt x="455201" y="1866899"/>
                  </a:lnTo>
                  <a:lnTo>
                    <a:pt x="414860" y="1816099"/>
                  </a:lnTo>
                  <a:lnTo>
                    <a:pt x="375105" y="17652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6" y="1130299"/>
                  </a:lnTo>
                  <a:lnTo>
                    <a:pt x="69124" y="1079499"/>
                  </a:lnTo>
                  <a:lnTo>
                    <a:pt x="58502" y="1028699"/>
                  </a:lnTo>
                  <a:lnTo>
                    <a:pt x="48863" y="990599"/>
                  </a:lnTo>
                  <a:lnTo>
                    <a:pt x="40180" y="939799"/>
                  </a:lnTo>
                  <a:lnTo>
                    <a:pt x="32425" y="888999"/>
                  </a:lnTo>
                  <a:lnTo>
                    <a:pt x="25573" y="838199"/>
                  </a:lnTo>
                  <a:lnTo>
                    <a:pt x="19596" y="787399"/>
                  </a:lnTo>
                  <a:lnTo>
                    <a:pt x="14467" y="736599"/>
                  </a:lnTo>
                  <a:lnTo>
                    <a:pt x="10160" y="685799"/>
                  </a:lnTo>
                  <a:lnTo>
                    <a:pt x="6646" y="634999"/>
                  </a:lnTo>
                  <a:lnTo>
                    <a:pt x="3901" y="596899"/>
                  </a:lnTo>
                  <a:lnTo>
                    <a:pt x="1895"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40" y="0"/>
                  </a:lnTo>
                  <a:lnTo>
                    <a:pt x="236623" y="0"/>
                  </a:lnTo>
                  <a:lnTo>
                    <a:pt x="221989" y="50799"/>
                  </a:lnTo>
                  <a:lnTo>
                    <a:pt x="214607" y="76199"/>
                  </a:lnTo>
                  <a:lnTo>
                    <a:pt x="192255" y="152399"/>
                  </a:lnTo>
                  <a:lnTo>
                    <a:pt x="188389" y="165099"/>
                  </a:lnTo>
                  <a:lnTo>
                    <a:pt x="182693" y="190499"/>
                  </a:lnTo>
                  <a:lnTo>
                    <a:pt x="175685" y="228599"/>
                  </a:lnTo>
                  <a:lnTo>
                    <a:pt x="167881" y="266699"/>
                  </a:lnTo>
                  <a:lnTo>
                    <a:pt x="165794" y="279399"/>
                  </a:lnTo>
                  <a:lnTo>
                    <a:pt x="160466" y="317499"/>
                  </a:lnTo>
                  <a:lnTo>
                    <a:pt x="153293" y="368299"/>
                  </a:lnTo>
                  <a:lnTo>
                    <a:pt x="145673" y="419099"/>
                  </a:lnTo>
                  <a:lnTo>
                    <a:pt x="139001" y="495299"/>
                  </a:lnTo>
                  <a:lnTo>
                    <a:pt x="134675" y="571499"/>
                  </a:lnTo>
                  <a:lnTo>
                    <a:pt x="134308" y="584199"/>
                  </a:lnTo>
                  <a:lnTo>
                    <a:pt x="134039" y="596899"/>
                  </a:lnTo>
                  <a:lnTo>
                    <a:pt x="133155" y="634999"/>
                  </a:lnTo>
                  <a:lnTo>
                    <a:pt x="133486" y="685799"/>
                  </a:lnTo>
                  <a:lnTo>
                    <a:pt x="140209" y="774699"/>
                  </a:lnTo>
                  <a:lnTo>
                    <a:pt x="148351" y="825499"/>
                  </a:lnTo>
                  <a:lnTo>
                    <a:pt x="157923" y="876299"/>
                  </a:lnTo>
                  <a:lnTo>
                    <a:pt x="167617" y="939799"/>
                  </a:lnTo>
                  <a:lnTo>
                    <a:pt x="181645" y="1015999"/>
                  </a:lnTo>
                  <a:lnTo>
                    <a:pt x="195783" y="1092199"/>
                  </a:lnTo>
                  <a:lnTo>
                    <a:pt x="210022" y="1155699"/>
                  </a:lnTo>
                  <a:lnTo>
                    <a:pt x="224355" y="1219199"/>
                  </a:lnTo>
                  <a:lnTo>
                    <a:pt x="238774" y="1269999"/>
                  </a:lnTo>
                  <a:lnTo>
                    <a:pt x="253270" y="1320799"/>
                  </a:lnTo>
                  <a:lnTo>
                    <a:pt x="267836" y="1371599"/>
                  </a:lnTo>
                  <a:lnTo>
                    <a:pt x="297143" y="1447799"/>
                  </a:lnTo>
                  <a:lnTo>
                    <a:pt x="311869" y="1485899"/>
                  </a:lnTo>
                  <a:lnTo>
                    <a:pt x="341423" y="1536699"/>
                  </a:lnTo>
                  <a:lnTo>
                    <a:pt x="370441" y="1587499"/>
                  </a:lnTo>
                  <a:lnTo>
                    <a:pt x="399895" y="1638299"/>
                  </a:lnTo>
                  <a:lnTo>
                    <a:pt x="429394" y="1676399"/>
                  </a:lnTo>
                  <a:lnTo>
                    <a:pt x="458545" y="1714499"/>
                  </a:lnTo>
                  <a:lnTo>
                    <a:pt x="486957" y="1752599"/>
                  </a:lnTo>
                  <a:lnTo>
                    <a:pt x="514239" y="1790699"/>
                  </a:lnTo>
                  <a:lnTo>
                    <a:pt x="539998" y="1816099"/>
                  </a:lnTo>
                  <a:lnTo>
                    <a:pt x="556251" y="1841499"/>
                  </a:lnTo>
                  <a:lnTo>
                    <a:pt x="578600" y="1866899"/>
                  </a:lnTo>
                  <a:lnTo>
                    <a:pt x="607251" y="1892299"/>
                  </a:lnTo>
                  <a:lnTo>
                    <a:pt x="642407" y="1930399"/>
                  </a:lnTo>
                  <a:lnTo>
                    <a:pt x="684272" y="1968499"/>
                  </a:lnTo>
                  <a:lnTo>
                    <a:pt x="733052" y="2006599"/>
                  </a:lnTo>
                  <a:lnTo>
                    <a:pt x="788950" y="2057399"/>
                  </a:lnTo>
                  <a:lnTo>
                    <a:pt x="824990" y="2095499"/>
                  </a:lnTo>
                  <a:lnTo>
                    <a:pt x="861425" y="2120899"/>
                  </a:lnTo>
                  <a:lnTo>
                    <a:pt x="898401" y="2146299"/>
                  </a:lnTo>
                  <a:lnTo>
                    <a:pt x="936063" y="2184399"/>
                  </a:lnTo>
                  <a:lnTo>
                    <a:pt x="974558" y="2209799"/>
                  </a:lnTo>
                  <a:lnTo>
                    <a:pt x="1014032" y="2247899"/>
                  </a:lnTo>
                  <a:lnTo>
                    <a:pt x="1054630" y="2273299"/>
                  </a:lnTo>
                  <a:lnTo>
                    <a:pt x="1096497" y="2298699"/>
                  </a:lnTo>
                  <a:lnTo>
                    <a:pt x="1139781" y="2324099"/>
                  </a:lnTo>
                  <a:lnTo>
                    <a:pt x="1184627" y="2349499"/>
                  </a:lnTo>
                  <a:lnTo>
                    <a:pt x="1231180" y="2374899"/>
                  </a:lnTo>
                  <a:lnTo>
                    <a:pt x="1279586" y="2400299"/>
                  </a:lnTo>
                  <a:lnTo>
                    <a:pt x="1329992" y="2425699"/>
                  </a:lnTo>
                  <a:lnTo>
                    <a:pt x="1382543" y="2451099"/>
                  </a:lnTo>
                  <a:lnTo>
                    <a:pt x="1437384" y="2463799"/>
                  </a:lnTo>
                  <a:lnTo>
                    <a:pt x="1511016" y="2489199"/>
                  </a:lnTo>
                  <a:lnTo>
                    <a:pt x="1550479" y="2501899"/>
                  </a:lnTo>
                  <a:lnTo>
                    <a:pt x="1593215" y="2501899"/>
                  </a:lnTo>
                  <a:lnTo>
                    <a:pt x="1640354" y="2514599"/>
                  </a:lnTo>
                  <a:lnTo>
                    <a:pt x="1693027" y="2527299"/>
                  </a:lnTo>
                  <a:lnTo>
                    <a:pt x="1752365" y="2527299"/>
                  </a:lnTo>
                  <a:lnTo>
                    <a:pt x="1958214" y="2565399"/>
                  </a:lnTo>
                  <a:lnTo>
                    <a:pt x="2023758" y="2565399"/>
                  </a:lnTo>
                  <a:lnTo>
                    <a:pt x="2086480" y="2578099"/>
                  </a:lnTo>
                  <a:lnTo>
                    <a:pt x="2202613" y="2578099"/>
                  </a:lnTo>
                  <a:lnTo>
                    <a:pt x="2255603" y="2590799"/>
                  </a:lnTo>
                  <a:lnTo>
                    <a:pt x="3003741" y="2590799"/>
                  </a:lnTo>
                  <a:lnTo>
                    <a:pt x="3003741" y="2616199"/>
                  </a:lnTo>
                  <a:lnTo>
                    <a:pt x="2995575" y="2628899"/>
                  </a:lnTo>
                  <a:lnTo>
                    <a:pt x="2957826" y="2628899"/>
                  </a:lnTo>
                  <a:lnTo>
                    <a:pt x="2922527" y="2641599"/>
                  </a:lnTo>
                  <a:close/>
                </a:path>
                <a:path extrusionOk="0" h="2679700" w="3004184">
                  <a:moveTo>
                    <a:pt x="2489831" y="1917699"/>
                  </a:moveTo>
                  <a:lnTo>
                    <a:pt x="2195389" y="1917699"/>
                  </a:lnTo>
                  <a:lnTo>
                    <a:pt x="2051824" y="1879599"/>
                  </a:lnTo>
                  <a:lnTo>
                    <a:pt x="2016381" y="1854199"/>
                  </a:lnTo>
                  <a:lnTo>
                    <a:pt x="1982291" y="1841499"/>
                  </a:lnTo>
                  <a:lnTo>
                    <a:pt x="1949254" y="1828799"/>
                  </a:lnTo>
                  <a:lnTo>
                    <a:pt x="1916970" y="1803399"/>
                  </a:lnTo>
                  <a:lnTo>
                    <a:pt x="1872761" y="1777999"/>
                  </a:lnTo>
                  <a:lnTo>
                    <a:pt x="1828620" y="1739899"/>
                  </a:lnTo>
                  <a:lnTo>
                    <a:pt x="1740619" y="1689099"/>
                  </a:lnTo>
                  <a:lnTo>
                    <a:pt x="1696797" y="1650999"/>
                  </a:lnTo>
                  <a:lnTo>
                    <a:pt x="1653121" y="1625599"/>
                  </a:lnTo>
                  <a:lnTo>
                    <a:pt x="1609732" y="1587499"/>
                  </a:lnTo>
                  <a:lnTo>
                    <a:pt x="1568862" y="1562099"/>
                  </a:lnTo>
                  <a:lnTo>
                    <a:pt x="1530363" y="1523999"/>
                  </a:lnTo>
                  <a:lnTo>
                    <a:pt x="1494088" y="1485899"/>
                  </a:lnTo>
                  <a:lnTo>
                    <a:pt x="1459888" y="1435099"/>
                  </a:lnTo>
                  <a:lnTo>
                    <a:pt x="1427616" y="1396999"/>
                  </a:lnTo>
                  <a:lnTo>
                    <a:pt x="1397125" y="1358899"/>
                  </a:lnTo>
                  <a:lnTo>
                    <a:pt x="1368266" y="1308099"/>
                  </a:lnTo>
                  <a:lnTo>
                    <a:pt x="1342513" y="1269999"/>
                  </a:lnTo>
                  <a:lnTo>
                    <a:pt x="1318111" y="1219199"/>
                  </a:lnTo>
                  <a:lnTo>
                    <a:pt x="1295138" y="1181099"/>
                  </a:lnTo>
                  <a:lnTo>
                    <a:pt x="1273671" y="1130299"/>
                  </a:lnTo>
                  <a:lnTo>
                    <a:pt x="1253788" y="1079499"/>
                  </a:lnTo>
                  <a:lnTo>
                    <a:pt x="1235568" y="1041399"/>
                  </a:lnTo>
                  <a:lnTo>
                    <a:pt x="1219088" y="990599"/>
                  </a:lnTo>
                  <a:lnTo>
                    <a:pt x="1213279" y="965199"/>
                  </a:lnTo>
                  <a:lnTo>
                    <a:pt x="1206950" y="952499"/>
                  </a:lnTo>
                  <a:lnTo>
                    <a:pt x="1200405" y="939799"/>
                  </a:lnTo>
                  <a:lnTo>
                    <a:pt x="1193947" y="927099"/>
                  </a:lnTo>
                  <a:lnTo>
                    <a:pt x="1178000" y="876299"/>
                  </a:lnTo>
                  <a:lnTo>
                    <a:pt x="1166442" y="825499"/>
                  </a:lnTo>
                  <a:lnTo>
                    <a:pt x="1159294" y="774699"/>
                  </a:lnTo>
                  <a:lnTo>
                    <a:pt x="1156580" y="723899"/>
                  </a:lnTo>
                  <a:lnTo>
                    <a:pt x="1158322" y="673099"/>
                  </a:lnTo>
                  <a:lnTo>
                    <a:pt x="1163471" y="622299"/>
                  </a:lnTo>
                  <a:lnTo>
                    <a:pt x="1170163" y="558799"/>
                  </a:lnTo>
                  <a:lnTo>
                    <a:pt x="1178525" y="507999"/>
                  </a:lnTo>
                  <a:lnTo>
                    <a:pt x="1188688" y="444499"/>
                  </a:lnTo>
                  <a:lnTo>
                    <a:pt x="1195339" y="419099"/>
                  </a:lnTo>
                  <a:lnTo>
                    <a:pt x="1203896" y="393699"/>
                  </a:lnTo>
                  <a:lnTo>
                    <a:pt x="1214297" y="368299"/>
                  </a:lnTo>
                  <a:lnTo>
                    <a:pt x="1226479" y="342899"/>
                  </a:lnTo>
                  <a:lnTo>
                    <a:pt x="1237642" y="317499"/>
                  </a:lnTo>
                  <a:lnTo>
                    <a:pt x="1247618" y="292099"/>
                  </a:lnTo>
                  <a:lnTo>
                    <a:pt x="1257147" y="266699"/>
                  </a:lnTo>
                  <a:lnTo>
                    <a:pt x="1266972" y="241299"/>
                  </a:lnTo>
                  <a:lnTo>
                    <a:pt x="1287923" y="190499"/>
                  </a:lnTo>
                  <a:lnTo>
                    <a:pt x="1311303" y="152399"/>
                  </a:lnTo>
                  <a:lnTo>
                    <a:pt x="1337215" y="101599"/>
                  </a:lnTo>
                  <a:lnTo>
                    <a:pt x="1365764" y="63499"/>
                  </a:lnTo>
                  <a:lnTo>
                    <a:pt x="1397055" y="25399"/>
                  </a:lnTo>
                  <a:lnTo>
                    <a:pt x="1423774" y="0"/>
                  </a:lnTo>
                  <a:lnTo>
                    <a:pt x="1511932" y="0"/>
                  </a:lnTo>
                  <a:lnTo>
                    <a:pt x="1478804" y="25399"/>
                  </a:lnTo>
                  <a:lnTo>
                    <a:pt x="1444330" y="63499"/>
                  </a:lnTo>
                  <a:lnTo>
                    <a:pt x="1412052" y="101599"/>
                  </a:lnTo>
                  <a:lnTo>
                    <a:pt x="1382136" y="139699"/>
                  </a:lnTo>
                  <a:lnTo>
                    <a:pt x="1354750" y="177799"/>
                  </a:lnTo>
                  <a:lnTo>
                    <a:pt x="1330061" y="215899"/>
                  </a:lnTo>
                  <a:lnTo>
                    <a:pt x="1308235" y="253999"/>
                  </a:lnTo>
                  <a:lnTo>
                    <a:pt x="1289440" y="292099"/>
                  </a:lnTo>
                  <a:lnTo>
                    <a:pt x="1273842" y="330199"/>
                  </a:lnTo>
                  <a:lnTo>
                    <a:pt x="1261609" y="380999"/>
                  </a:lnTo>
                  <a:lnTo>
                    <a:pt x="1252908" y="419099"/>
                  </a:lnTo>
                  <a:lnTo>
                    <a:pt x="1243623" y="482599"/>
                  </a:lnTo>
                  <a:lnTo>
                    <a:pt x="1239661" y="558799"/>
                  </a:lnTo>
                  <a:lnTo>
                    <a:pt x="1239400" y="622299"/>
                  </a:lnTo>
                  <a:lnTo>
                    <a:pt x="1241221" y="673099"/>
                  </a:lnTo>
                  <a:lnTo>
                    <a:pt x="1243502" y="711199"/>
                  </a:lnTo>
                  <a:lnTo>
                    <a:pt x="1244622" y="711199"/>
                  </a:lnTo>
                  <a:lnTo>
                    <a:pt x="1246502" y="749299"/>
                  </a:lnTo>
                  <a:lnTo>
                    <a:pt x="1255278" y="812799"/>
                  </a:lnTo>
                  <a:lnTo>
                    <a:pt x="1267598" y="850899"/>
                  </a:lnTo>
                  <a:lnTo>
                    <a:pt x="1285946" y="901699"/>
                  </a:lnTo>
                  <a:lnTo>
                    <a:pt x="1304885" y="952499"/>
                  </a:lnTo>
                  <a:lnTo>
                    <a:pt x="1324596" y="990599"/>
                  </a:lnTo>
                  <a:lnTo>
                    <a:pt x="1345262" y="1041399"/>
                  </a:lnTo>
                  <a:lnTo>
                    <a:pt x="1367066" y="1092199"/>
                  </a:lnTo>
                  <a:lnTo>
                    <a:pt x="1390191" y="1130299"/>
                  </a:lnTo>
                  <a:lnTo>
                    <a:pt x="1392564" y="1142999"/>
                  </a:lnTo>
                  <a:lnTo>
                    <a:pt x="1399131" y="1142999"/>
                  </a:lnTo>
                  <a:lnTo>
                    <a:pt x="1402032" y="1155699"/>
                  </a:lnTo>
                  <a:lnTo>
                    <a:pt x="1405136" y="1155699"/>
                  </a:lnTo>
                  <a:lnTo>
                    <a:pt x="1407802" y="1168399"/>
                  </a:lnTo>
                  <a:lnTo>
                    <a:pt x="1433965" y="1206499"/>
                  </a:lnTo>
                  <a:lnTo>
                    <a:pt x="1461109" y="1257299"/>
                  </a:lnTo>
                  <a:lnTo>
                    <a:pt x="1488893" y="1308099"/>
                  </a:lnTo>
                  <a:lnTo>
                    <a:pt x="1516978" y="1358899"/>
                  </a:lnTo>
                  <a:lnTo>
                    <a:pt x="1544431" y="1396999"/>
                  </a:lnTo>
                  <a:lnTo>
                    <a:pt x="1573794" y="1435099"/>
                  </a:lnTo>
                  <a:lnTo>
                    <a:pt x="1605110" y="1485899"/>
                  </a:lnTo>
                  <a:lnTo>
                    <a:pt x="1638419" y="1523999"/>
                  </a:lnTo>
                  <a:lnTo>
                    <a:pt x="1673766" y="1562099"/>
                  </a:lnTo>
                  <a:lnTo>
                    <a:pt x="1711194" y="1587499"/>
                  </a:lnTo>
                  <a:lnTo>
                    <a:pt x="1750743" y="1625599"/>
                  </a:lnTo>
                  <a:lnTo>
                    <a:pt x="1792458" y="1650999"/>
                  </a:lnTo>
                  <a:lnTo>
                    <a:pt x="1819238" y="1676399"/>
                  </a:lnTo>
                  <a:lnTo>
                    <a:pt x="1845992" y="1689099"/>
                  </a:lnTo>
                  <a:lnTo>
                    <a:pt x="1873224" y="1714499"/>
                  </a:lnTo>
                  <a:lnTo>
                    <a:pt x="1901438" y="1727199"/>
                  </a:lnTo>
                  <a:lnTo>
                    <a:pt x="1903724" y="1727199"/>
                  </a:lnTo>
                  <a:lnTo>
                    <a:pt x="1947855" y="1765299"/>
                  </a:lnTo>
                  <a:lnTo>
                    <a:pt x="1993056" y="1790699"/>
                  </a:lnTo>
                  <a:lnTo>
                    <a:pt x="2039889" y="1816099"/>
                  </a:lnTo>
                  <a:lnTo>
                    <a:pt x="2088919" y="1828799"/>
                  </a:lnTo>
                  <a:lnTo>
                    <a:pt x="2140709" y="1841499"/>
                  </a:lnTo>
                  <a:lnTo>
                    <a:pt x="2158274" y="1841499"/>
                  </a:lnTo>
                  <a:lnTo>
                    <a:pt x="2193363" y="1854199"/>
                  </a:lnTo>
                  <a:lnTo>
                    <a:pt x="2257014" y="1854199"/>
                  </a:lnTo>
                  <a:lnTo>
                    <a:pt x="2303071" y="1866899"/>
                  </a:lnTo>
                  <a:lnTo>
                    <a:pt x="2696253" y="1866899"/>
                  </a:lnTo>
                  <a:lnTo>
                    <a:pt x="2489831" y="1917699"/>
                  </a:lnTo>
                  <a:close/>
                </a:path>
                <a:path extrusionOk="0" h="2679700" w="3004184">
                  <a:moveTo>
                    <a:pt x="2696253" y="1866899"/>
                  </a:moveTo>
                  <a:lnTo>
                    <a:pt x="2349126" y="1866899"/>
                  </a:lnTo>
                  <a:lnTo>
                    <a:pt x="2395208" y="1854199"/>
                  </a:lnTo>
                  <a:lnTo>
                    <a:pt x="2441344" y="1854199"/>
                  </a:ln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752599"/>
                  </a:lnTo>
                  <a:lnTo>
                    <a:pt x="2982169" y="1765299"/>
                  </a:lnTo>
                  <a:lnTo>
                    <a:pt x="2940108" y="1777999"/>
                  </a:lnTo>
                  <a:lnTo>
                    <a:pt x="2895892" y="1803399"/>
                  </a:lnTo>
                  <a:lnTo>
                    <a:pt x="2848912" y="1816099"/>
                  </a:lnTo>
                  <a:lnTo>
                    <a:pt x="2798235" y="1828799"/>
                  </a:lnTo>
                  <a:lnTo>
                    <a:pt x="2747349" y="1854199"/>
                  </a:lnTo>
                  <a:lnTo>
                    <a:pt x="2696253" y="1866899"/>
                  </a:lnTo>
                  <a:close/>
                </a:path>
                <a:path extrusionOk="0" h="2679700" w="3004184">
                  <a:moveTo>
                    <a:pt x="2390604" y="1930399"/>
                  </a:moveTo>
                  <a:lnTo>
                    <a:pt x="2292456" y="1930399"/>
                  </a:lnTo>
                  <a:lnTo>
                    <a:pt x="2243787" y="1917699"/>
                  </a:lnTo>
                  <a:lnTo>
                    <a:pt x="2440083" y="1917699"/>
                  </a:lnTo>
                  <a:lnTo>
                    <a:pt x="2390604" y="1930399"/>
                  </a:lnTo>
                  <a:close/>
                </a:path>
                <a:path extrusionOk="0" h="2679700" w="3004184">
                  <a:moveTo>
                    <a:pt x="3003741" y="2590799"/>
                  </a:moveTo>
                  <a:lnTo>
                    <a:pt x="2671113" y="2590799"/>
                  </a:lnTo>
                  <a:lnTo>
                    <a:pt x="2726286" y="2578099"/>
                  </a:lnTo>
                  <a:lnTo>
                    <a:pt x="2920658" y="2578099"/>
                  </a:lnTo>
                  <a:lnTo>
                    <a:pt x="2963627" y="2565399"/>
                  </a:lnTo>
                  <a:lnTo>
                    <a:pt x="3003741" y="2565399"/>
                  </a:lnTo>
                  <a:lnTo>
                    <a:pt x="3003741" y="25907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3898" name="Google Shape;3898;p592"/>
          <p:cNvSpPr txBox="1"/>
          <p:nvPr>
            <p:ph type="title"/>
          </p:nvPr>
        </p:nvSpPr>
        <p:spPr>
          <a:xfrm>
            <a:off x="3772058" y="922542"/>
            <a:ext cx="1599900" cy="252300"/>
          </a:xfrm>
          <a:prstGeom prst="rect">
            <a:avLst/>
          </a:prstGeom>
          <a:noFill/>
          <a:ln>
            <a:noFill/>
          </a:ln>
        </p:spPr>
        <p:txBody>
          <a:bodyPr anchorCtr="0" anchor="t" bIns="0" lIns="0" spcFirstLastPara="1" rIns="0" wrap="square" tIns="6025">
            <a:spAutoFit/>
          </a:bodyPr>
          <a:lstStyle/>
          <a:p>
            <a:pPr indent="0" lvl="0" marL="12700" rtl="0" algn="l">
              <a:lnSpc>
                <a:spcPct val="100000"/>
              </a:lnSpc>
              <a:spcBef>
                <a:spcPts val="0"/>
              </a:spcBef>
              <a:spcAft>
                <a:spcPts val="0"/>
              </a:spcAft>
              <a:buSzPts val="700"/>
              <a:buNone/>
            </a:pPr>
            <a:r>
              <a:rPr lang="zh-CN" sz="1600">
                <a:latin typeface="Tahoma"/>
                <a:ea typeface="Tahoma"/>
                <a:cs typeface="Tahoma"/>
                <a:sym typeface="Tahoma"/>
              </a:rPr>
              <a:t>MY	MANTRA</a:t>
            </a:r>
            <a:endParaRPr sz="16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2" name="Shape 3902"/>
        <p:cNvGrpSpPr/>
        <p:nvPr/>
      </p:nvGrpSpPr>
      <p:grpSpPr>
        <a:xfrm>
          <a:off x="0" y="0"/>
          <a:ext cx="0" cy="0"/>
          <a:chOff x="0" y="0"/>
          <a:chExt cx="0" cy="0"/>
        </a:xfrm>
      </p:grpSpPr>
      <p:sp>
        <p:nvSpPr>
          <p:cNvPr id="3903" name="Google Shape;3903;p593"/>
          <p:cNvSpPr/>
          <p:nvPr/>
        </p:nvSpPr>
        <p:spPr>
          <a:xfrm>
            <a:off x="3372871" y="1584027"/>
            <a:ext cx="2396808" cy="3044190"/>
          </a:xfrm>
          <a:custGeom>
            <a:rect b="b" l="l" r="r" t="t"/>
            <a:pathLst>
              <a:path extrusionOk="0" h="6088380" w="4793615">
                <a:moveTo>
                  <a:pt x="2916670" y="17480"/>
                </a:moveTo>
                <a:lnTo>
                  <a:pt x="855293" y="17480"/>
                </a:lnTo>
                <a:lnTo>
                  <a:pt x="1358407" y="13548"/>
                </a:lnTo>
                <a:lnTo>
                  <a:pt x="1956979" y="1204"/>
                </a:lnTo>
                <a:lnTo>
                  <a:pt x="2155362" y="0"/>
                </a:lnTo>
                <a:lnTo>
                  <a:pt x="2204958" y="68"/>
                </a:lnTo>
                <a:lnTo>
                  <a:pt x="2453072" y="3031"/>
                </a:lnTo>
                <a:lnTo>
                  <a:pt x="2916670" y="17480"/>
                </a:lnTo>
                <a:close/>
              </a:path>
              <a:path extrusionOk="0" h="6088380" w="4793615">
                <a:moveTo>
                  <a:pt x="2775676" y="6087926"/>
                </a:moveTo>
                <a:lnTo>
                  <a:pt x="2400954" y="6087926"/>
                </a:lnTo>
                <a:lnTo>
                  <a:pt x="2315631" y="6085477"/>
                </a:lnTo>
                <a:lnTo>
                  <a:pt x="1571114" y="6049860"/>
                </a:lnTo>
                <a:lnTo>
                  <a:pt x="1372542" y="6044038"/>
                </a:lnTo>
                <a:lnTo>
                  <a:pt x="1223397" y="6042551"/>
                </a:lnTo>
                <a:lnTo>
                  <a:pt x="589490" y="6020623"/>
                </a:lnTo>
                <a:lnTo>
                  <a:pt x="332271" y="6015362"/>
                </a:lnTo>
                <a:lnTo>
                  <a:pt x="23847" y="6011548"/>
                </a:lnTo>
                <a:lnTo>
                  <a:pt x="23650" y="5146739"/>
                </a:lnTo>
                <a:lnTo>
                  <a:pt x="23358" y="4841307"/>
                </a:lnTo>
                <a:lnTo>
                  <a:pt x="22965" y="4586823"/>
                </a:lnTo>
                <a:lnTo>
                  <a:pt x="22530" y="4383306"/>
                </a:lnTo>
                <a:lnTo>
                  <a:pt x="21971" y="4179886"/>
                </a:lnTo>
                <a:lnTo>
                  <a:pt x="21462" y="4027402"/>
                </a:lnTo>
                <a:lnTo>
                  <a:pt x="21185" y="3926228"/>
                </a:lnTo>
                <a:lnTo>
                  <a:pt x="20677" y="3774437"/>
                </a:lnTo>
                <a:lnTo>
                  <a:pt x="20068" y="3622613"/>
                </a:lnTo>
                <a:lnTo>
                  <a:pt x="19368" y="3470761"/>
                </a:lnTo>
                <a:lnTo>
                  <a:pt x="18310" y="3268254"/>
                </a:lnTo>
                <a:lnTo>
                  <a:pt x="17134" y="3065713"/>
                </a:lnTo>
                <a:lnTo>
                  <a:pt x="15201" y="2761862"/>
                </a:lnTo>
                <a:lnTo>
                  <a:pt x="10339" y="2052857"/>
                </a:lnTo>
                <a:lnTo>
                  <a:pt x="7349" y="1597209"/>
                </a:lnTo>
                <a:lnTo>
                  <a:pt x="5839" y="1344170"/>
                </a:lnTo>
                <a:lnTo>
                  <a:pt x="4769" y="1141806"/>
                </a:lnTo>
                <a:lnTo>
                  <a:pt x="3562" y="948924"/>
                </a:lnTo>
                <a:lnTo>
                  <a:pt x="2359" y="743907"/>
                </a:lnTo>
                <a:lnTo>
                  <a:pt x="1559" y="590195"/>
                </a:lnTo>
                <a:lnTo>
                  <a:pt x="1095" y="487747"/>
                </a:lnTo>
                <a:lnTo>
                  <a:pt x="700" y="385321"/>
                </a:lnTo>
                <a:lnTo>
                  <a:pt x="384" y="282919"/>
                </a:lnTo>
                <a:lnTo>
                  <a:pt x="157" y="180541"/>
                </a:lnTo>
                <a:lnTo>
                  <a:pt x="80" y="129361"/>
                </a:lnTo>
                <a:lnTo>
                  <a:pt x="0" y="11415"/>
                </a:lnTo>
                <a:lnTo>
                  <a:pt x="2916670" y="17480"/>
                </a:lnTo>
                <a:lnTo>
                  <a:pt x="3744121" y="54341"/>
                </a:lnTo>
                <a:lnTo>
                  <a:pt x="4359512" y="74946"/>
                </a:lnTo>
                <a:lnTo>
                  <a:pt x="4667207" y="78487"/>
                </a:lnTo>
                <a:lnTo>
                  <a:pt x="4769587" y="78487"/>
                </a:lnTo>
                <a:lnTo>
                  <a:pt x="4770653" y="129361"/>
                </a:lnTo>
                <a:lnTo>
                  <a:pt x="4771692" y="180541"/>
                </a:lnTo>
                <a:lnTo>
                  <a:pt x="4772697" y="231726"/>
                </a:lnTo>
                <a:lnTo>
                  <a:pt x="4773670" y="282919"/>
                </a:lnTo>
                <a:lnTo>
                  <a:pt x="4774611" y="334117"/>
                </a:lnTo>
                <a:lnTo>
                  <a:pt x="4775521" y="385321"/>
                </a:lnTo>
                <a:lnTo>
                  <a:pt x="4776399" y="436531"/>
                </a:lnTo>
                <a:lnTo>
                  <a:pt x="4777246" y="487747"/>
                </a:lnTo>
                <a:lnTo>
                  <a:pt x="4778064" y="538969"/>
                </a:lnTo>
                <a:lnTo>
                  <a:pt x="4778851" y="590195"/>
                </a:lnTo>
                <a:lnTo>
                  <a:pt x="4779609" y="641428"/>
                </a:lnTo>
                <a:lnTo>
                  <a:pt x="4780338" y="692665"/>
                </a:lnTo>
                <a:lnTo>
                  <a:pt x="4781039" y="743907"/>
                </a:lnTo>
                <a:lnTo>
                  <a:pt x="4781711" y="795155"/>
                </a:lnTo>
                <a:lnTo>
                  <a:pt x="4782356" y="846406"/>
                </a:lnTo>
                <a:lnTo>
                  <a:pt x="4782974" y="897663"/>
                </a:lnTo>
                <a:lnTo>
                  <a:pt x="4783564" y="948924"/>
                </a:lnTo>
                <a:lnTo>
                  <a:pt x="4784129" y="1000189"/>
                </a:lnTo>
                <a:lnTo>
                  <a:pt x="4784668" y="1051458"/>
                </a:lnTo>
                <a:lnTo>
                  <a:pt x="4785181" y="1102731"/>
                </a:lnTo>
                <a:lnTo>
                  <a:pt x="4786133"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9" y="3717507"/>
                </a:lnTo>
                <a:lnTo>
                  <a:pt x="4785037" y="4895807"/>
                </a:lnTo>
                <a:lnTo>
                  <a:pt x="4783889" y="5305650"/>
                </a:lnTo>
                <a:lnTo>
                  <a:pt x="4783520" y="5356241"/>
                </a:lnTo>
                <a:lnTo>
                  <a:pt x="4783553" y="5457425"/>
                </a:lnTo>
                <a:lnTo>
                  <a:pt x="4783904" y="5508017"/>
                </a:lnTo>
                <a:lnTo>
                  <a:pt x="4784442" y="5558608"/>
                </a:lnTo>
                <a:lnTo>
                  <a:pt x="4785141" y="5609200"/>
                </a:lnTo>
                <a:lnTo>
                  <a:pt x="4785976" y="5659792"/>
                </a:lnTo>
                <a:lnTo>
                  <a:pt x="4786921" y="5710383"/>
                </a:lnTo>
                <a:lnTo>
                  <a:pt x="4787949" y="5760975"/>
                </a:lnTo>
                <a:lnTo>
                  <a:pt x="4789035" y="5811567"/>
                </a:lnTo>
                <a:lnTo>
                  <a:pt x="4792374" y="5963342"/>
                </a:lnTo>
                <a:lnTo>
                  <a:pt x="4793428" y="6013933"/>
                </a:lnTo>
                <a:lnTo>
                  <a:pt x="4693766" y="6015363"/>
                </a:lnTo>
                <a:lnTo>
                  <a:pt x="4394985" y="6023060"/>
                </a:lnTo>
                <a:lnTo>
                  <a:pt x="2984278" y="6082776"/>
                </a:lnTo>
                <a:lnTo>
                  <a:pt x="2775676" y="6087926"/>
                </a:lnTo>
                <a:close/>
              </a:path>
              <a:path extrusionOk="0" h="6088380" w="4793615">
                <a:moveTo>
                  <a:pt x="4769587" y="78487"/>
                </a:moveTo>
                <a:lnTo>
                  <a:pt x="4667207" y="78487"/>
                </a:lnTo>
                <a:lnTo>
                  <a:pt x="4769581" y="78189"/>
                </a:lnTo>
                <a:lnTo>
                  <a:pt x="4769587" y="78487"/>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04" name="Google Shape;3904;p593"/>
          <p:cNvSpPr/>
          <p:nvPr/>
        </p:nvSpPr>
        <p:spPr>
          <a:xfrm>
            <a:off x="5994616" y="1584027"/>
            <a:ext cx="2396807" cy="3044190"/>
          </a:xfrm>
          <a:custGeom>
            <a:rect b="b" l="l" r="r" t="t"/>
            <a:pathLst>
              <a:path extrusionOk="0" h="6088380" w="4793615">
                <a:moveTo>
                  <a:pt x="2916670" y="17480"/>
                </a:moveTo>
                <a:lnTo>
                  <a:pt x="855292" y="17480"/>
                </a:lnTo>
                <a:lnTo>
                  <a:pt x="1358406" y="13548"/>
                </a:lnTo>
                <a:lnTo>
                  <a:pt x="1956979" y="1204"/>
                </a:lnTo>
                <a:lnTo>
                  <a:pt x="2155362" y="0"/>
                </a:lnTo>
                <a:lnTo>
                  <a:pt x="2204958" y="68"/>
                </a:lnTo>
                <a:lnTo>
                  <a:pt x="2453073" y="3031"/>
                </a:lnTo>
                <a:lnTo>
                  <a:pt x="2916670" y="17480"/>
                </a:lnTo>
                <a:close/>
              </a:path>
              <a:path extrusionOk="0" h="6088380" w="4793615">
                <a:moveTo>
                  <a:pt x="2775676" y="6087926"/>
                </a:moveTo>
                <a:lnTo>
                  <a:pt x="2400954" y="6087926"/>
                </a:lnTo>
                <a:lnTo>
                  <a:pt x="2315630" y="6085477"/>
                </a:lnTo>
                <a:lnTo>
                  <a:pt x="1571114" y="6049860"/>
                </a:lnTo>
                <a:lnTo>
                  <a:pt x="1372542" y="6044038"/>
                </a:lnTo>
                <a:lnTo>
                  <a:pt x="1223397" y="6042551"/>
                </a:lnTo>
                <a:lnTo>
                  <a:pt x="589489" y="6020623"/>
                </a:lnTo>
                <a:lnTo>
                  <a:pt x="332271" y="6015362"/>
                </a:lnTo>
                <a:lnTo>
                  <a:pt x="23847" y="6011548"/>
                </a:lnTo>
                <a:lnTo>
                  <a:pt x="23649" y="5146739"/>
                </a:lnTo>
                <a:lnTo>
                  <a:pt x="23358" y="4841307"/>
                </a:lnTo>
                <a:lnTo>
                  <a:pt x="22964" y="4586823"/>
                </a:lnTo>
                <a:lnTo>
                  <a:pt x="22529" y="4383306"/>
                </a:lnTo>
                <a:lnTo>
                  <a:pt x="21971" y="4179886"/>
                </a:lnTo>
                <a:lnTo>
                  <a:pt x="21462" y="4027402"/>
                </a:lnTo>
                <a:lnTo>
                  <a:pt x="21185" y="3926228"/>
                </a:lnTo>
                <a:lnTo>
                  <a:pt x="20677" y="3774437"/>
                </a:lnTo>
                <a:lnTo>
                  <a:pt x="20068" y="3622613"/>
                </a:lnTo>
                <a:lnTo>
                  <a:pt x="19367" y="3470761"/>
                </a:lnTo>
                <a:lnTo>
                  <a:pt x="18310" y="3268254"/>
                </a:lnTo>
                <a:lnTo>
                  <a:pt x="17134" y="3065713"/>
                </a:lnTo>
                <a:lnTo>
                  <a:pt x="15201" y="2761862"/>
                </a:lnTo>
                <a:lnTo>
                  <a:pt x="10338" y="2052857"/>
                </a:lnTo>
                <a:lnTo>
                  <a:pt x="7349" y="1597209"/>
                </a:lnTo>
                <a:lnTo>
                  <a:pt x="5839" y="1344170"/>
                </a:lnTo>
                <a:lnTo>
                  <a:pt x="4768" y="1141806"/>
                </a:lnTo>
                <a:lnTo>
                  <a:pt x="3561" y="948924"/>
                </a:lnTo>
                <a:lnTo>
                  <a:pt x="2358" y="743907"/>
                </a:lnTo>
                <a:lnTo>
                  <a:pt x="1559" y="590195"/>
                </a:lnTo>
                <a:lnTo>
                  <a:pt x="1094" y="487747"/>
                </a:lnTo>
                <a:lnTo>
                  <a:pt x="700" y="385321"/>
                </a:lnTo>
                <a:lnTo>
                  <a:pt x="384" y="282919"/>
                </a:lnTo>
                <a:lnTo>
                  <a:pt x="157" y="180541"/>
                </a:lnTo>
                <a:lnTo>
                  <a:pt x="79" y="129361"/>
                </a:lnTo>
                <a:lnTo>
                  <a:pt x="0" y="11415"/>
                </a:lnTo>
                <a:lnTo>
                  <a:pt x="2916670" y="17480"/>
                </a:lnTo>
                <a:lnTo>
                  <a:pt x="3744120" y="54341"/>
                </a:lnTo>
                <a:lnTo>
                  <a:pt x="4359510" y="74946"/>
                </a:lnTo>
                <a:lnTo>
                  <a:pt x="4667206" y="78487"/>
                </a:lnTo>
                <a:lnTo>
                  <a:pt x="4769586" y="78487"/>
                </a:lnTo>
                <a:lnTo>
                  <a:pt x="4770652" y="129361"/>
                </a:lnTo>
                <a:lnTo>
                  <a:pt x="4771690" y="180541"/>
                </a:lnTo>
                <a:lnTo>
                  <a:pt x="4772696" y="231726"/>
                </a:lnTo>
                <a:lnTo>
                  <a:pt x="4773669" y="282919"/>
                </a:lnTo>
                <a:lnTo>
                  <a:pt x="4774610" y="334117"/>
                </a:lnTo>
                <a:lnTo>
                  <a:pt x="4775519" y="385321"/>
                </a:lnTo>
                <a:lnTo>
                  <a:pt x="4776398" y="436531"/>
                </a:lnTo>
                <a:lnTo>
                  <a:pt x="4777245" y="487747"/>
                </a:lnTo>
                <a:lnTo>
                  <a:pt x="4778063" y="538969"/>
                </a:lnTo>
                <a:lnTo>
                  <a:pt x="4778850" y="590195"/>
                </a:lnTo>
                <a:lnTo>
                  <a:pt x="4779608" y="641428"/>
                </a:lnTo>
                <a:lnTo>
                  <a:pt x="4780337" y="692665"/>
                </a:lnTo>
                <a:lnTo>
                  <a:pt x="4781038" y="743907"/>
                </a:lnTo>
                <a:lnTo>
                  <a:pt x="4781710" y="795155"/>
                </a:lnTo>
                <a:lnTo>
                  <a:pt x="4782355" y="846406"/>
                </a:lnTo>
                <a:lnTo>
                  <a:pt x="4782973" y="897663"/>
                </a:lnTo>
                <a:lnTo>
                  <a:pt x="4783564" y="948924"/>
                </a:lnTo>
                <a:lnTo>
                  <a:pt x="4784128" y="1000189"/>
                </a:lnTo>
                <a:lnTo>
                  <a:pt x="4784667" y="1051458"/>
                </a:lnTo>
                <a:lnTo>
                  <a:pt x="4785180" y="1102731"/>
                </a:lnTo>
                <a:lnTo>
                  <a:pt x="4786132"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8" y="3717507"/>
                </a:lnTo>
                <a:lnTo>
                  <a:pt x="4785037" y="4895807"/>
                </a:lnTo>
                <a:lnTo>
                  <a:pt x="4783890" y="5305650"/>
                </a:lnTo>
                <a:lnTo>
                  <a:pt x="4783520" y="5356241"/>
                </a:lnTo>
                <a:lnTo>
                  <a:pt x="4783553" y="5457425"/>
                </a:lnTo>
                <a:lnTo>
                  <a:pt x="4783903" y="5508017"/>
                </a:lnTo>
                <a:lnTo>
                  <a:pt x="4784441" y="5558608"/>
                </a:lnTo>
                <a:lnTo>
                  <a:pt x="4785140" y="5609200"/>
                </a:lnTo>
                <a:lnTo>
                  <a:pt x="4785975" y="5659792"/>
                </a:lnTo>
                <a:lnTo>
                  <a:pt x="4786920" y="5710383"/>
                </a:lnTo>
                <a:lnTo>
                  <a:pt x="4787948" y="5760975"/>
                </a:lnTo>
                <a:lnTo>
                  <a:pt x="4789034" y="5811567"/>
                </a:lnTo>
                <a:lnTo>
                  <a:pt x="4792374" y="5963342"/>
                </a:lnTo>
                <a:lnTo>
                  <a:pt x="4793428" y="6013933"/>
                </a:lnTo>
                <a:lnTo>
                  <a:pt x="4693765" y="6015363"/>
                </a:lnTo>
                <a:lnTo>
                  <a:pt x="4394984" y="6023060"/>
                </a:lnTo>
                <a:lnTo>
                  <a:pt x="2984278" y="6082776"/>
                </a:lnTo>
                <a:lnTo>
                  <a:pt x="2775676" y="6087926"/>
                </a:lnTo>
                <a:close/>
              </a:path>
              <a:path extrusionOk="0" h="6088380" w="4793615">
                <a:moveTo>
                  <a:pt x="4769586" y="78487"/>
                </a:moveTo>
                <a:lnTo>
                  <a:pt x="4667206" y="78487"/>
                </a:lnTo>
                <a:lnTo>
                  <a:pt x="4769580" y="78189"/>
                </a:lnTo>
                <a:lnTo>
                  <a:pt x="4769586" y="78487"/>
                </a:lnTo>
                <a:close/>
              </a:path>
            </a:pathLst>
          </a:custGeom>
          <a:solidFill>
            <a:srgbClr val="CBD0A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05" name="Google Shape;3905;p593"/>
          <p:cNvSpPr/>
          <p:nvPr/>
        </p:nvSpPr>
        <p:spPr>
          <a:xfrm>
            <a:off x="0" y="765345"/>
            <a:ext cx="1308418" cy="641350"/>
          </a:xfrm>
          <a:custGeom>
            <a:rect b="b" l="l" r="r" t="t"/>
            <a:pathLst>
              <a:path extrusionOk="0" h="1282700" w="2616835">
                <a:moveTo>
                  <a:pt x="2535048" y="292099"/>
                </a:moveTo>
                <a:lnTo>
                  <a:pt x="2469297" y="292099"/>
                </a:lnTo>
                <a:lnTo>
                  <a:pt x="2433311" y="253999"/>
                </a:lnTo>
                <a:lnTo>
                  <a:pt x="2361387" y="190499"/>
                </a:lnTo>
                <a:lnTo>
                  <a:pt x="2253432" y="76199"/>
                </a:lnTo>
                <a:lnTo>
                  <a:pt x="2217378" y="50799"/>
                </a:lnTo>
                <a:lnTo>
                  <a:pt x="2181270" y="12699"/>
                </a:lnTo>
                <a:lnTo>
                  <a:pt x="2183179" y="0"/>
                </a:lnTo>
                <a:lnTo>
                  <a:pt x="2225715" y="0"/>
                </a:lnTo>
                <a:lnTo>
                  <a:pt x="2262938" y="25399"/>
                </a:lnTo>
                <a:lnTo>
                  <a:pt x="2374323" y="139699"/>
                </a:lnTo>
                <a:lnTo>
                  <a:pt x="2485560" y="241299"/>
                </a:lnTo>
                <a:lnTo>
                  <a:pt x="2535048" y="292099"/>
                </a:lnTo>
                <a:close/>
              </a:path>
              <a:path extrusionOk="0" h="1282700" w="2616835">
                <a:moveTo>
                  <a:pt x="0" y="368299"/>
                </a:moveTo>
                <a:lnTo>
                  <a:pt x="0" y="342899"/>
                </a:lnTo>
                <a:lnTo>
                  <a:pt x="35804" y="317499"/>
                </a:lnTo>
                <a:lnTo>
                  <a:pt x="79314" y="292099"/>
                </a:lnTo>
                <a:lnTo>
                  <a:pt x="168598" y="241299"/>
                </a:lnTo>
                <a:lnTo>
                  <a:pt x="214248" y="228599"/>
                </a:lnTo>
                <a:lnTo>
                  <a:pt x="260489" y="203199"/>
                </a:lnTo>
                <a:lnTo>
                  <a:pt x="450119" y="152399"/>
                </a:lnTo>
                <a:lnTo>
                  <a:pt x="551465" y="126999"/>
                </a:lnTo>
                <a:lnTo>
                  <a:pt x="705869" y="126999"/>
                </a:lnTo>
                <a:lnTo>
                  <a:pt x="757329" y="139699"/>
                </a:lnTo>
                <a:lnTo>
                  <a:pt x="808518" y="139699"/>
                </a:lnTo>
                <a:lnTo>
                  <a:pt x="859273" y="152399"/>
                </a:lnTo>
                <a:lnTo>
                  <a:pt x="498052" y="152399"/>
                </a:lnTo>
                <a:lnTo>
                  <a:pt x="393732" y="177799"/>
                </a:lnTo>
                <a:lnTo>
                  <a:pt x="342545" y="203199"/>
                </a:lnTo>
                <a:lnTo>
                  <a:pt x="292289" y="215899"/>
                </a:lnTo>
                <a:lnTo>
                  <a:pt x="243176" y="241299"/>
                </a:lnTo>
                <a:lnTo>
                  <a:pt x="196269" y="253999"/>
                </a:lnTo>
                <a:lnTo>
                  <a:pt x="150152" y="279399"/>
                </a:lnTo>
                <a:lnTo>
                  <a:pt x="104857" y="304799"/>
                </a:lnTo>
                <a:lnTo>
                  <a:pt x="60421" y="330199"/>
                </a:lnTo>
                <a:lnTo>
                  <a:pt x="16878" y="355599"/>
                </a:lnTo>
                <a:lnTo>
                  <a:pt x="0" y="368299"/>
                </a:lnTo>
                <a:close/>
              </a:path>
              <a:path extrusionOk="0" h="1282700" w="2616835">
                <a:moveTo>
                  <a:pt x="0" y="406399"/>
                </a:moveTo>
                <a:lnTo>
                  <a:pt x="0" y="380999"/>
                </a:lnTo>
                <a:lnTo>
                  <a:pt x="32689" y="355599"/>
                </a:lnTo>
                <a:lnTo>
                  <a:pt x="74037" y="342899"/>
                </a:lnTo>
                <a:lnTo>
                  <a:pt x="116289" y="317499"/>
                </a:lnTo>
                <a:lnTo>
                  <a:pt x="159407" y="292099"/>
                </a:lnTo>
                <a:lnTo>
                  <a:pt x="203352" y="279399"/>
                </a:lnTo>
                <a:lnTo>
                  <a:pt x="248086" y="253999"/>
                </a:lnTo>
                <a:lnTo>
                  <a:pt x="293569" y="241299"/>
                </a:lnTo>
                <a:lnTo>
                  <a:pt x="339763" y="215899"/>
                </a:lnTo>
                <a:lnTo>
                  <a:pt x="480968" y="177799"/>
                </a:lnTo>
                <a:lnTo>
                  <a:pt x="528905" y="177799"/>
                </a:lnTo>
                <a:lnTo>
                  <a:pt x="577734" y="165099"/>
                </a:lnTo>
                <a:lnTo>
                  <a:pt x="777947" y="165099"/>
                </a:lnTo>
                <a:lnTo>
                  <a:pt x="732904" y="152399"/>
                </a:lnTo>
                <a:lnTo>
                  <a:pt x="859273" y="152399"/>
                </a:lnTo>
                <a:lnTo>
                  <a:pt x="958843" y="177799"/>
                </a:lnTo>
                <a:lnTo>
                  <a:pt x="983089" y="190499"/>
                </a:lnTo>
                <a:lnTo>
                  <a:pt x="568661" y="190499"/>
                </a:lnTo>
                <a:lnTo>
                  <a:pt x="521223" y="203199"/>
                </a:lnTo>
                <a:lnTo>
                  <a:pt x="474067" y="203199"/>
                </a:lnTo>
                <a:lnTo>
                  <a:pt x="287781" y="253999"/>
                </a:lnTo>
                <a:lnTo>
                  <a:pt x="241673" y="279399"/>
                </a:lnTo>
                <a:lnTo>
                  <a:pt x="195735" y="292099"/>
                </a:lnTo>
                <a:lnTo>
                  <a:pt x="150604" y="317499"/>
                </a:lnTo>
                <a:lnTo>
                  <a:pt x="106344" y="342899"/>
                </a:lnTo>
                <a:lnTo>
                  <a:pt x="63024" y="368299"/>
                </a:lnTo>
                <a:lnTo>
                  <a:pt x="20709" y="393699"/>
                </a:lnTo>
                <a:lnTo>
                  <a:pt x="0" y="406399"/>
                </a:lnTo>
                <a:close/>
              </a:path>
              <a:path extrusionOk="0" h="1282700" w="2616835">
                <a:moveTo>
                  <a:pt x="1683723" y="177799"/>
                </a:moveTo>
                <a:lnTo>
                  <a:pt x="1429978" y="177799"/>
                </a:lnTo>
                <a:lnTo>
                  <a:pt x="1480504" y="165099"/>
                </a:lnTo>
                <a:lnTo>
                  <a:pt x="1632947" y="165099"/>
                </a:lnTo>
                <a:lnTo>
                  <a:pt x="1683723" y="177799"/>
                </a:lnTo>
                <a:close/>
              </a:path>
              <a:path extrusionOk="0" h="1282700" w="2616835">
                <a:moveTo>
                  <a:pt x="1180619" y="253999"/>
                </a:moveTo>
                <a:lnTo>
                  <a:pt x="1131840" y="253999"/>
                </a:lnTo>
                <a:lnTo>
                  <a:pt x="1155760" y="241299"/>
                </a:lnTo>
                <a:lnTo>
                  <a:pt x="1180403" y="228599"/>
                </a:lnTo>
                <a:lnTo>
                  <a:pt x="1205785" y="228599"/>
                </a:lnTo>
                <a:lnTo>
                  <a:pt x="1231923" y="215899"/>
                </a:lnTo>
                <a:lnTo>
                  <a:pt x="1379759" y="177799"/>
                </a:lnTo>
                <a:lnTo>
                  <a:pt x="1784632" y="177799"/>
                </a:lnTo>
                <a:lnTo>
                  <a:pt x="1834569" y="190499"/>
                </a:lnTo>
                <a:lnTo>
                  <a:pt x="1393283" y="190499"/>
                </a:lnTo>
                <a:lnTo>
                  <a:pt x="1249152" y="228599"/>
                </a:lnTo>
                <a:lnTo>
                  <a:pt x="1203039" y="241299"/>
                </a:lnTo>
                <a:lnTo>
                  <a:pt x="1180619" y="253999"/>
                </a:lnTo>
                <a:close/>
              </a:path>
              <a:path extrusionOk="0" h="1282700" w="2616835">
                <a:moveTo>
                  <a:pt x="850261" y="1181099"/>
                </a:moveTo>
                <a:lnTo>
                  <a:pt x="796883" y="1181099"/>
                </a:lnTo>
                <a:lnTo>
                  <a:pt x="771268" y="1142999"/>
                </a:lnTo>
                <a:lnTo>
                  <a:pt x="751925" y="1092199"/>
                </a:lnTo>
                <a:lnTo>
                  <a:pt x="738401" y="1054099"/>
                </a:lnTo>
                <a:lnTo>
                  <a:pt x="730246" y="1003299"/>
                </a:lnTo>
                <a:lnTo>
                  <a:pt x="727009" y="952499"/>
                </a:lnTo>
                <a:lnTo>
                  <a:pt x="728240" y="901699"/>
                </a:lnTo>
                <a:lnTo>
                  <a:pt x="733486" y="850899"/>
                </a:lnTo>
                <a:lnTo>
                  <a:pt x="742298" y="812799"/>
                </a:lnTo>
                <a:lnTo>
                  <a:pt x="754225" y="761999"/>
                </a:lnTo>
                <a:lnTo>
                  <a:pt x="768815" y="711199"/>
                </a:lnTo>
                <a:lnTo>
                  <a:pt x="785617" y="673099"/>
                </a:lnTo>
                <a:lnTo>
                  <a:pt x="804182" y="622299"/>
                </a:lnTo>
                <a:lnTo>
                  <a:pt x="827121" y="571499"/>
                </a:lnTo>
                <a:lnTo>
                  <a:pt x="852172" y="533399"/>
                </a:lnTo>
                <a:lnTo>
                  <a:pt x="879397" y="482599"/>
                </a:lnTo>
                <a:lnTo>
                  <a:pt x="908858" y="444499"/>
                </a:lnTo>
                <a:lnTo>
                  <a:pt x="940615" y="406399"/>
                </a:lnTo>
                <a:lnTo>
                  <a:pt x="974730" y="368299"/>
                </a:lnTo>
                <a:lnTo>
                  <a:pt x="1011265" y="342899"/>
                </a:lnTo>
                <a:lnTo>
                  <a:pt x="1050281" y="304799"/>
                </a:lnTo>
                <a:lnTo>
                  <a:pt x="1091839" y="279399"/>
                </a:lnTo>
                <a:lnTo>
                  <a:pt x="1047535" y="253999"/>
                </a:lnTo>
                <a:lnTo>
                  <a:pt x="1001953" y="241299"/>
                </a:lnTo>
                <a:lnTo>
                  <a:pt x="810915" y="190499"/>
                </a:lnTo>
                <a:lnTo>
                  <a:pt x="983089" y="190499"/>
                </a:lnTo>
                <a:lnTo>
                  <a:pt x="1007335" y="203199"/>
                </a:lnTo>
                <a:lnTo>
                  <a:pt x="1054751" y="215899"/>
                </a:lnTo>
                <a:lnTo>
                  <a:pt x="1093524" y="241299"/>
                </a:lnTo>
                <a:lnTo>
                  <a:pt x="1112765" y="241299"/>
                </a:lnTo>
                <a:lnTo>
                  <a:pt x="1131840" y="253999"/>
                </a:lnTo>
                <a:lnTo>
                  <a:pt x="1180619" y="253999"/>
                </a:lnTo>
                <a:lnTo>
                  <a:pt x="1158199" y="266699"/>
                </a:lnTo>
                <a:lnTo>
                  <a:pt x="1163781" y="266699"/>
                </a:lnTo>
                <a:lnTo>
                  <a:pt x="1169695" y="279399"/>
                </a:lnTo>
                <a:lnTo>
                  <a:pt x="1216825" y="279399"/>
                </a:lnTo>
                <a:lnTo>
                  <a:pt x="1194658" y="292099"/>
                </a:lnTo>
                <a:lnTo>
                  <a:pt x="1112505" y="292099"/>
                </a:lnTo>
                <a:lnTo>
                  <a:pt x="1071041" y="317499"/>
                </a:lnTo>
                <a:lnTo>
                  <a:pt x="1032396" y="355599"/>
                </a:lnTo>
                <a:lnTo>
                  <a:pt x="996513" y="380999"/>
                </a:lnTo>
                <a:lnTo>
                  <a:pt x="963330" y="431799"/>
                </a:lnTo>
                <a:lnTo>
                  <a:pt x="932790" y="469899"/>
                </a:lnTo>
                <a:lnTo>
                  <a:pt x="904831" y="507999"/>
                </a:lnTo>
                <a:lnTo>
                  <a:pt x="879396" y="558799"/>
                </a:lnTo>
                <a:lnTo>
                  <a:pt x="856423" y="596899"/>
                </a:lnTo>
                <a:lnTo>
                  <a:pt x="835855" y="647699"/>
                </a:lnTo>
                <a:lnTo>
                  <a:pt x="817630" y="698499"/>
                </a:lnTo>
                <a:lnTo>
                  <a:pt x="801690" y="749299"/>
                </a:lnTo>
                <a:lnTo>
                  <a:pt x="795065" y="761999"/>
                </a:lnTo>
                <a:lnTo>
                  <a:pt x="789227" y="787399"/>
                </a:lnTo>
                <a:lnTo>
                  <a:pt x="784247" y="812799"/>
                </a:lnTo>
                <a:lnTo>
                  <a:pt x="780195" y="838199"/>
                </a:lnTo>
                <a:lnTo>
                  <a:pt x="828020" y="838199"/>
                </a:lnTo>
                <a:lnTo>
                  <a:pt x="824086" y="850899"/>
                </a:lnTo>
                <a:lnTo>
                  <a:pt x="814058" y="901699"/>
                </a:lnTo>
                <a:lnTo>
                  <a:pt x="806859" y="952499"/>
                </a:lnTo>
                <a:lnTo>
                  <a:pt x="803545" y="1003299"/>
                </a:lnTo>
                <a:lnTo>
                  <a:pt x="805173" y="1054099"/>
                </a:lnTo>
                <a:lnTo>
                  <a:pt x="812797" y="1092199"/>
                </a:lnTo>
                <a:lnTo>
                  <a:pt x="827474" y="1142999"/>
                </a:lnTo>
                <a:lnTo>
                  <a:pt x="850261" y="1181099"/>
                </a:lnTo>
                <a:close/>
              </a:path>
              <a:path extrusionOk="0" h="1282700" w="2616835">
                <a:moveTo>
                  <a:pt x="1216825" y="279399"/>
                </a:moveTo>
                <a:lnTo>
                  <a:pt x="1175573" y="279399"/>
                </a:lnTo>
                <a:lnTo>
                  <a:pt x="1199854" y="266699"/>
                </a:lnTo>
                <a:lnTo>
                  <a:pt x="1224808" y="253999"/>
                </a:lnTo>
                <a:lnTo>
                  <a:pt x="1250441" y="241299"/>
                </a:lnTo>
                <a:lnTo>
                  <a:pt x="1276759" y="241299"/>
                </a:lnTo>
                <a:lnTo>
                  <a:pt x="1329689" y="215899"/>
                </a:lnTo>
                <a:lnTo>
                  <a:pt x="1437609" y="190499"/>
                </a:lnTo>
                <a:lnTo>
                  <a:pt x="1884960" y="190499"/>
                </a:lnTo>
                <a:lnTo>
                  <a:pt x="1935314" y="203199"/>
                </a:lnTo>
                <a:lnTo>
                  <a:pt x="1475392" y="203199"/>
                </a:lnTo>
                <a:lnTo>
                  <a:pt x="1284518" y="253999"/>
                </a:lnTo>
                <a:lnTo>
                  <a:pt x="1238992" y="266699"/>
                </a:lnTo>
                <a:lnTo>
                  <a:pt x="1216825" y="279399"/>
                </a:lnTo>
                <a:close/>
              </a:path>
              <a:path extrusionOk="0" h="1282700" w="2616835">
                <a:moveTo>
                  <a:pt x="2086282" y="228599"/>
                </a:moveTo>
                <a:lnTo>
                  <a:pt x="1916002" y="228599"/>
                </a:lnTo>
                <a:lnTo>
                  <a:pt x="1867521" y="215899"/>
                </a:lnTo>
                <a:lnTo>
                  <a:pt x="1818904" y="215899"/>
                </a:lnTo>
                <a:lnTo>
                  <a:pt x="1770669" y="203199"/>
                </a:lnTo>
                <a:lnTo>
                  <a:pt x="1985645" y="203199"/>
                </a:lnTo>
                <a:lnTo>
                  <a:pt x="2086282" y="228599"/>
                </a:lnTo>
                <a:close/>
              </a:path>
              <a:path extrusionOk="0" h="1282700" w="2616835">
                <a:moveTo>
                  <a:pt x="2256434" y="520699"/>
                </a:moveTo>
                <a:lnTo>
                  <a:pt x="2106769" y="520699"/>
                </a:lnTo>
                <a:lnTo>
                  <a:pt x="2119484" y="507999"/>
                </a:lnTo>
                <a:lnTo>
                  <a:pt x="2394775" y="431799"/>
                </a:lnTo>
                <a:lnTo>
                  <a:pt x="2440372" y="406399"/>
                </a:lnTo>
                <a:lnTo>
                  <a:pt x="2532271" y="380999"/>
                </a:lnTo>
                <a:lnTo>
                  <a:pt x="2392552" y="342899"/>
                </a:lnTo>
                <a:lnTo>
                  <a:pt x="2345625" y="317499"/>
                </a:lnTo>
                <a:lnTo>
                  <a:pt x="2156241" y="266699"/>
                </a:lnTo>
                <a:lnTo>
                  <a:pt x="2108494" y="266699"/>
                </a:lnTo>
                <a:lnTo>
                  <a:pt x="1964343" y="228599"/>
                </a:lnTo>
                <a:lnTo>
                  <a:pt x="2136611" y="228599"/>
                </a:lnTo>
                <a:lnTo>
                  <a:pt x="2186965" y="241299"/>
                </a:lnTo>
                <a:lnTo>
                  <a:pt x="2234515" y="241299"/>
                </a:lnTo>
                <a:lnTo>
                  <a:pt x="2281910" y="253999"/>
                </a:lnTo>
                <a:lnTo>
                  <a:pt x="2329119" y="253999"/>
                </a:lnTo>
                <a:lnTo>
                  <a:pt x="2422845" y="279399"/>
                </a:lnTo>
                <a:lnTo>
                  <a:pt x="2301524" y="279399"/>
                </a:lnTo>
                <a:lnTo>
                  <a:pt x="2441232" y="317499"/>
                </a:lnTo>
                <a:lnTo>
                  <a:pt x="2487475" y="342899"/>
                </a:lnTo>
                <a:lnTo>
                  <a:pt x="2533552" y="355599"/>
                </a:lnTo>
                <a:lnTo>
                  <a:pt x="2600435" y="355599"/>
                </a:lnTo>
                <a:lnTo>
                  <a:pt x="2616657" y="368299"/>
                </a:lnTo>
                <a:lnTo>
                  <a:pt x="2614721" y="380999"/>
                </a:lnTo>
                <a:lnTo>
                  <a:pt x="2609845" y="380999"/>
                </a:lnTo>
                <a:lnTo>
                  <a:pt x="2567840" y="406399"/>
                </a:lnTo>
                <a:lnTo>
                  <a:pt x="2527343" y="406399"/>
                </a:lnTo>
                <a:lnTo>
                  <a:pt x="2345324" y="457199"/>
                </a:lnTo>
                <a:lnTo>
                  <a:pt x="2300000" y="482599"/>
                </a:lnTo>
                <a:lnTo>
                  <a:pt x="2208844" y="507999"/>
                </a:lnTo>
                <a:lnTo>
                  <a:pt x="2303083" y="507999"/>
                </a:lnTo>
                <a:lnTo>
                  <a:pt x="2256434" y="520699"/>
                </a:lnTo>
                <a:close/>
              </a:path>
              <a:path extrusionOk="0" h="1282700" w="2616835">
                <a:moveTo>
                  <a:pt x="2600435" y="355599"/>
                </a:moveTo>
                <a:lnTo>
                  <a:pt x="2533552" y="355599"/>
                </a:lnTo>
                <a:lnTo>
                  <a:pt x="2516265" y="330199"/>
                </a:lnTo>
                <a:lnTo>
                  <a:pt x="2301524" y="279399"/>
                </a:lnTo>
                <a:lnTo>
                  <a:pt x="2422845" y="279399"/>
                </a:lnTo>
                <a:lnTo>
                  <a:pt x="2469297" y="292099"/>
                </a:lnTo>
                <a:lnTo>
                  <a:pt x="2535048" y="292099"/>
                </a:lnTo>
                <a:lnTo>
                  <a:pt x="2559810" y="317499"/>
                </a:lnTo>
                <a:lnTo>
                  <a:pt x="2561242" y="317499"/>
                </a:lnTo>
                <a:lnTo>
                  <a:pt x="2600435" y="355599"/>
                </a:lnTo>
                <a:close/>
              </a:path>
              <a:path extrusionOk="0" h="1282700" w="2616835">
                <a:moveTo>
                  <a:pt x="828020" y="838199"/>
                </a:moveTo>
                <a:lnTo>
                  <a:pt x="780195" y="838199"/>
                </a:lnTo>
                <a:lnTo>
                  <a:pt x="793812" y="800099"/>
                </a:lnTo>
                <a:lnTo>
                  <a:pt x="809482" y="749299"/>
                </a:lnTo>
                <a:lnTo>
                  <a:pt x="826789" y="698499"/>
                </a:lnTo>
                <a:lnTo>
                  <a:pt x="845315" y="647699"/>
                </a:lnTo>
                <a:lnTo>
                  <a:pt x="867181" y="596899"/>
                </a:lnTo>
                <a:lnTo>
                  <a:pt x="891685" y="558799"/>
                </a:lnTo>
                <a:lnTo>
                  <a:pt x="918814" y="507999"/>
                </a:lnTo>
                <a:lnTo>
                  <a:pt x="948557" y="469899"/>
                </a:lnTo>
                <a:lnTo>
                  <a:pt x="980902" y="431799"/>
                </a:lnTo>
                <a:lnTo>
                  <a:pt x="1015836" y="393699"/>
                </a:lnTo>
                <a:lnTo>
                  <a:pt x="1053348" y="355599"/>
                </a:lnTo>
                <a:lnTo>
                  <a:pt x="1093426" y="330199"/>
                </a:lnTo>
                <a:lnTo>
                  <a:pt x="1136058" y="304799"/>
                </a:lnTo>
                <a:lnTo>
                  <a:pt x="1130215" y="292099"/>
                </a:lnTo>
                <a:lnTo>
                  <a:pt x="1194658" y="292099"/>
                </a:lnTo>
                <a:lnTo>
                  <a:pt x="1213725" y="304799"/>
                </a:lnTo>
                <a:lnTo>
                  <a:pt x="1232236" y="317499"/>
                </a:lnTo>
                <a:lnTo>
                  <a:pt x="1155862" y="317499"/>
                </a:lnTo>
                <a:lnTo>
                  <a:pt x="1113312" y="342899"/>
                </a:lnTo>
                <a:lnTo>
                  <a:pt x="1074261" y="380999"/>
                </a:lnTo>
                <a:lnTo>
                  <a:pt x="1038516" y="406399"/>
                </a:lnTo>
                <a:lnTo>
                  <a:pt x="1005884" y="444499"/>
                </a:lnTo>
                <a:lnTo>
                  <a:pt x="976171" y="495299"/>
                </a:lnTo>
                <a:lnTo>
                  <a:pt x="949186" y="533399"/>
                </a:lnTo>
                <a:lnTo>
                  <a:pt x="924735" y="571499"/>
                </a:lnTo>
                <a:lnTo>
                  <a:pt x="902624" y="622299"/>
                </a:lnTo>
                <a:lnTo>
                  <a:pt x="882662" y="673099"/>
                </a:lnTo>
                <a:lnTo>
                  <a:pt x="864654" y="711199"/>
                </a:lnTo>
                <a:lnTo>
                  <a:pt x="848408" y="761999"/>
                </a:lnTo>
                <a:lnTo>
                  <a:pt x="835888" y="812799"/>
                </a:lnTo>
                <a:lnTo>
                  <a:pt x="828020" y="838199"/>
                </a:lnTo>
                <a:close/>
              </a:path>
              <a:path extrusionOk="0" h="1282700" w="2616835">
                <a:moveTo>
                  <a:pt x="1148468" y="1257299"/>
                </a:moveTo>
                <a:lnTo>
                  <a:pt x="1066018" y="1257299"/>
                </a:lnTo>
                <a:lnTo>
                  <a:pt x="1108660" y="1244599"/>
                </a:lnTo>
                <a:lnTo>
                  <a:pt x="1149185" y="1231899"/>
                </a:lnTo>
                <a:lnTo>
                  <a:pt x="1186266" y="1219199"/>
                </a:lnTo>
                <a:lnTo>
                  <a:pt x="1227325" y="1181099"/>
                </a:lnTo>
                <a:lnTo>
                  <a:pt x="1262905" y="1142999"/>
                </a:lnTo>
                <a:lnTo>
                  <a:pt x="1293212" y="1104899"/>
                </a:lnTo>
                <a:lnTo>
                  <a:pt x="1318454" y="1066799"/>
                </a:lnTo>
                <a:lnTo>
                  <a:pt x="1338836" y="1015999"/>
                </a:lnTo>
                <a:lnTo>
                  <a:pt x="1354217" y="965199"/>
                </a:lnTo>
                <a:lnTo>
                  <a:pt x="1366222" y="914399"/>
                </a:lnTo>
                <a:lnTo>
                  <a:pt x="1374794" y="876299"/>
                </a:lnTo>
                <a:lnTo>
                  <a:pt x="1379872" y="825499"/>
                </a:lnTo>
                <a:lnTo>
                  <a:pt x="1381399" y="774699"/>
                </a:lnTo>
                <a:lnTo>
                  <a:pt x="1379316" y="723899"/>
                </a:lnTo>
                <a:lnTo>
                  <a:pt x="1373565" y="673099"/>
                </a:lnTo>
                <a:lnTo>
                  <a:pt x="1364086" y="622299"/>
                </a:lnTo>
                <a:lnTo>
                  <a:pt x="1350820" y="571499"/>
                </a:lnTo>
                <a:lnTo>
                  <a:pt x="1333710" y="520699"/>
                </a:lnTo>
                <a:lnTo>
                  <a:pt x="1312696" y="482599"/>
                </a:lnTo>
                <a:lnTo>
                  <a:pt x="1286470" y="431799"/>
                </a:lnTo>
                <a:lnTo>
                  <a:pt x="1255900" y="393699"/>
                </a:lnTo>
                <a:lnTo>
                  <a:pt x="1221485" y="368299"/>
                </a:lnTo>
                <a:lnTo>
                  <a:pt x="1183728" y="330199"/>
                </a:lnTo>
                <a:lnTo>
                  <a:pt x="1176844" y="330199"/>
                </a:lnTo>
                <a:lnTo>
                  <a:pt x="1169905" y="317499"/>
                </a:lnTo>
                <a:lnTo>
                  <a:pt x="1232236" y="317499"/>
                </a:lnTo>
                <a:lnTo>
                  <a:pt x="1250124" y="330199"/>
                </a:lnTo>
                <a:lnTo>
                  <a:pt x="1302069" y="380999"/>
                </a:lnTo>
                <a:lnTo>
                  <a:pt x="1334583" y="406399"/>
                </a:lnTo>
                <a:lnTo>
                  <a:pt x="1364687" y="444499"/>
                </a:lnTo>
                <a:lnTo>
                  <a:pt x="1392203" y="482599"/>
                </a:lnTo>
                <a:lnTo>
                  <a:pt x="1416956" y="520699"/>
                </a:lnTo>
                <a:lnTo>
                  <a:pt x="1438769" y="571499"/>
                </a:lnTo>
                <a:lnTo>
                  <a:pt x="1457466" y="609599"/>
                </a:lnTo>
                <a:lnTo>
                  <a:pt x="1468817" y="647699"/>
                </a:lnTo>
                <a:lnTo>
                  <a:pt x="1418954" y="647699"/>
                </a:lnTo>
                <a:lnTo>
                  <a:pt x="1419195" y="648726"/>
                </a:lnTo>
                <a:lnTo>
                  <a:pt x="1419437" y="660399"/>
                </a:lnTo>
                <a:lnTo>
                  <a:pt x="1419647" y="660399"/>
                </a:lnTo>
                <a:lnTo>
                  <a:pt x="1425039" y="698499"/>
                </a:lnTo>
                <a:lnTo>
                  <a:pt x="1427474" y="749299"/>
                </a:lnTo>
                <a:lnTo>
                  <a:pt x="1426775" y="800099"/>
                </a:lnTo>
                <a:lnTo>
                  <a:pt x="1422765" y="850899"/>
                </a:lnTo>
                <a:lnTo>
                  <a:pt x="1415269" y="901699"/>
                </a:lnTo>
                <a:lnTo>
                  <a:pt x="1404109" y="952499"/>
                </a:lnTo>
                <a:lnTo>
                  <a:pt x="1389110" y="1003299"/>
                </a:lnTo>
                <a:lnTo>
                  <a:pt x="1370096" y="1041399"/>
                </a:lnTo>
                <a:lnTo>
                  <a:pt x="1346890" y="1092199"/>
                </a:lnTo>
                <a:lnTo>
                  <a:pt x="1384159" y="1092199"/>
                </a:lnTo>
                <a:lnTo>
                  <a:pt x="1362945" y="1117599"/>
                </a:lnTo>
                <a:lnTo>
                  <a:pt x="1326609" y="1155699"/>
                </a:lnTo>
                <a:lnTo>
                  <a:pt x="1293432" y="1181099"/>
                </a:lnTo>
                <a:lnTo>
                  <a:pt x="1255940" y="1206499"/>
                </a:lnTo>
                <a:lnTo>
                  <a:pt x="1214943" y="1231899"/>
                </a:lnTo>
                <a:lnTo>
                  <a:pt x="1171253" y="1244599"/>
                </a:lnTo>
                <a:lnTo>
                  <a:pt x="1148468" y="1257299"/>
                </a:lnTo>
                <a:close/>
              </a:path>
              <a:path extrusionOk="0" h="1282700" w="2616835">
                <a:moveTo>
                  <a:pt x="2303083" y="507999"/>
                </a:moveTo>
                <a:lnTo>
                  <a:pt x="2208844" y="507999"/>
                </a:lnTo>
                <a:lnTo>
                  <a:pt x="2256981" y="495299"/>
                </a:lnTo>
                <a:lnTo>
                  <a:pt x="2304129" y="495299"/>
                </a:lnTo>
                <a:lnTo>
                  <a:pt x="2395720" y="469899"/>
                </a:lnTo>
                <a:lnTo>
                  <a:pt x="2440297" y="444499"/>
                </a:lnTo>
                <a:lnTo>
                  <a:pt x="2484149" y="431799"/>
                </a:lnTo>
                <a:lnTo>
                  <a:pt x="2527343" y="406399"/>
                </a:lnTo>
                <a:lnTo>
                  <a:pt x="2567840" y="406399"/>
                </a:lnTo>
                <a:lnTo>
                  <a:pt x="2525413" y="431799"/>
                </a:lnTo>
                <a:lnTo>
                  <a:pt x="2482334" y="444499"/>
                </a:lnTo>
                <a:lnTo>
                  <a:pt x="2438582" y="469899"/>
                </a:lnTo>
                <a:lnTo>
                  <a:pt x="2303083" y="507999"/>
                </a:lnTo>
                <a:close/>
              </a:path>
              <a:path extrusionOk="0" h="1282700" w="2616835">
                <a:moveTo>
                  <a:pt x="2160789" y="533399"/>
                </a:moveTo>
                <a:lnTo>
                  <a:pt x="2097861" y="533399"/>
                </a:lnTo>
                <a:lnTo>
                  <a:pt x="2100664" y="520699"/>
                </a:lnTo>
                <a:lnTo>
                  <a:pt x="2209010" y="520699"/>
                </a:lnTo>
                <a:lnTo>
                  <a:pt x="2160789" y="533399"/>
                </a:lnTo>
                <a:close/>
              </a:path>
              <a:path extrusionOk="0" h="1282700" w="2616835">
                <a:moveTo>
                  <a:pt x="1419195" y="648726"/>
                </a:moveTo>
                <a:lnTo>
                  <a:pt x="1418954" y="647699"/>
                </a:lnTo>
                <a:lnTo>
                  <a:pt x="1419174" y="647699"/>
                </a:lnTo>
                <a:lnTo>
                  <a:pt x="1419195" y="648726"/>
                </a:lnTo>
                <a:close/>
              </a:path>
              <a:path extrusionOk="0" h="1282700" w="2616835">
                <a:moveTo>
                  <a:pt x="1384159" y="1092199"/>
                </a:moveTo>
                <a:lnTo>
                  <a:pt x="1346890" y="1092199"/>
                </a:lnTo>
                <a:lnTo>
                  <a:pt x="1366660" y="1066799"/>
                </a:lnTo>
                <a:lnTo>
                  <a:pt x="1384345" y="1028699"/>
                </a:lnTo>
                <a:lnTo>
                  <a:pt x="1412846" y="977899"/>
                </a:lnTo>
                <a:lnTo>
                  <a:pt x="1427607" y="927099"/>
                </a:lnTo>
                <a:lnTo>
                  <a:pt x="1437373" y="876299"/>
                </a:lnTo>
                <a:lnTo>
                  <a:pt x="1442362" y="838199"/>
                </a:lnTo>
                <a:lnTo>
                  <a:pt x="1442796" y="787399"/>
                </a:lnTo>
                <a:lnTo>
                  <a:pt x="1438892" y="736599"/>
                </a:lnTo>
                <a:lnTo>
                  <a:pt x="1430872" y="698499"/>
                </a:lnTo>
                <a:lnTo>
                  <a:pt x="1419195" y="648726"/>
                </a:lnTo>
                <a:lnTo>
                  <a:pt x="1419174" y="647699"/>
                </a:lnTo>
                <a:lnTo>
                  <a:pt x="1468817" y="647699"/>
                </a:lnTo>
                <a:lnTo>
                  <a:pt x="1472600" y="660399"/>
                </a:lnTo>
                <a:lnTo>
                  <a:pt x="1482890" y="711199"/>
                </a:lnTo>
                <a:lnTo>
                  <a:pt x="1488367" y="761999"/>
                </a:lnTo>
                <a:lnTo>
                  <a:pt x="1489066" y="812799"/>
                </a:lnTo>
                <a:lnTo>
                  <a:pt x="1485020" y="850899"/>
                </a:lnTo>
                <a:lnTo>
                  <a:pt x="1476261" y="901699"/>
                </a:lnTo>
                <a:lnTo>
                  <a:pt x="1462823" y="952499"/>
                </a:lnTo>
                <a:lnTo>
                  <a:pt x="1444739" y="990599"/>
                </a:lnTo>
                <a:lnTo>
                  <a:pt x="1422043" y="1041399"/>
                </a:lnTo>
                <a:lnTo>
                  <a:pt x="1394767" y="1079499"/>
                </a:lnTo>
                <a:lnTo>
                  <a:pt x="1384159" y="1092199"/>
                </a:lnTo>
                <a:close/>
              </a:path>
              <a:path extrusionOk="0" h="1282700" w="2616835">
                <a:moveTo>
                  <a:pt x="861414" y="1193799"/>
                </a:moveTo>
                <a:lnTo>
                  <a:pt x="804097" y="1193799"/>
                </a:lnTo>
                <a:lnTo>
                  <a:pt x="800404" y="1181099"/>
                </a:lnTo>
                <a:lnTo>
                  <a:pt x="853754" y="1181099"/>
                </a:lnTo>
                <a:lnTo>
                  <a:pt x="861414" y="1193799"/>
                </a:lnTo>
                <a:close/>
              </a:path>
              <a:path extrusionOk="0" h="1282700" w="2616835">
                <a:moveTo>
                  <a:pt x="1079044" y="1282699"/>
                </a:moveTo>
                <a:lnTo>
                  <a:pt x="940827" y="1282699"/>
                </a:lnTo>
                <a:lnTo>
                  <a:pt x="898027" y="1269999"/>
                </a:lnTo>
                <a:lnTo>
                  <a:pt x="858216" y="1244599"/>
                </a:lnTo>
                <a:lnTo>
                  <a:pt x="822206" y="1219199"/>
                </a:lnTo>
                <a:lnTo>
                  <a:pt x="817047" y="1206499"/>
                </a:lnTo>
                <a:lnTo>
                  <a:pt x="812371" y="1206499"/>
                </a:lnTo>
                <a:lnTo>
                  <a:pt x="807909" y="1193799"/>
                </a:lnTo>
                <a:lnTo>
                  <a:pt x="869477" y="1193799"/>
                </a:lnTo>
                <a:lnTo>
                  <a:pt x="877953" y="1206499"/>
                </a:lnTo>
                <a:lnTo>
                  <a:pt x="886852" y="1219199"/>
                </a:lnTo>
                <a:lnTo>
                  <a:pt x="901550" y="1219199"/>
                </a:lnTo>
                <a:lnTo>
                  <a:pt x="909211" y="1231899"/>
                </a:lnTo>
                <a:lnTo>
                  <a:pt x="925013" y="1231899"/>
                </a:lnTo>
                <a:lnTo>
                  <a:pt x="933294" y="1244599"/>
                </a:lnTo>
                <a:lnTo>
                  <a:pt x="950875" y="1244599"/>
                </a:lnTo>
                <a:lnTo>
                  <a:pt x="968876" y="1257299"/>
                </a:lnTo>
                <a:lnTo>
                  <a:pt x="1148468" y="1257299"/>
                </a:lnTo>
                <a:lnTo>
                  <a:pt x="1125683" y="1269999"/>
                </a:lnTo>
                <a:lnTo>
                  <a:pt x="1079044" y="1282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06" name="Google Shape;3906;p593"/>
          <p:cNvSpPr/>
          <p:nvPr/>
        </p:nvSpPr>
        <p:spPr>
          <a:xfrm>
            <a:off x="7844086" y="4202574"/>
            <a:ext cx="1136650" cy="780414"/>
          </a:xfrm>
          <a:custGeom>
            <a:rect b="b" l="l" r="r" t="t"/>
            <a:pathLst>
              <a:path extrusionOk="0" h="1560829" w="2273300">
                <a:moveTo>
                  <a:pt x="821388" y="68539"/>
                </a:moveTo>
                <a:lnTo>
                  <a:pt x="700169" y="79145"/>
                </a:lnTo>
                <a:lnTo>
                  <a:pt x="719719" y="64686"/>
                </a:lnTo>
                <a:lnTo>
                  <a:pt x="739945" y="50167"/>
                </a:lnTo>
                <a:lnTo>
                  <a:pt x="762490" y="48195"/>
                </a:lnTo>
                <a:lnTo>
                  <a:pt x="784863" y="33489"/>
                </a:lnTo>
                <a:lnTo>
                  <a:pt x="1167629" y="0"/>
                </a:lnTo>
                <a:lnTo>
                  <a:pt x="1269730" y="16563"/>
                </a:lnTo>
                <a:lnTo>
                  <a:pt x="844418" y="53775"/>
                </a:lnTo>
                <a:lnTo>
                  <a:pt x="821388" y="68539"/>
                </a:lnTo>
                <a:close/>
              </a:path>
              <a:path extrusionOk="0" h="1560829" w="2273300">
                <a:moveTo>
                  <a:pt x="2268348" y="1255037"/>
                </a:moveTo>
                <a:lnTo>
                  <a:pt x="2245498" y="1257036"/>
                </a:lnTo>
                <a:lnTo>
                  <a:pt x="2239955" y="1244773"/>
                </a:lnTo>
                <a:lnTo>
                  <a:pt x="2237747" y="1219469"/>
                </a:lnTo>
                <a:lnTo>
                  <a:pt x="2233334" y="1194358"/>
                </a:lnTo>
                <a:lnTo>
                  <a:pt x="2228192" y="1169311"/>
                </a:lnTo>
                <a:lnTo>
                  <a:pt x="2223795" y="1144198"/>
                </a:lnTo>
                <a:lnTo>
                  <a:pt x="2220934" y="1118952"/>
                </a:lnTo>
                <a:lnTo>
                  <a:pt x="2216846" y="1068315"/>
                </a:lnTo>
                <a:lnTo>
                  <a:pt x="2214068" y="1043061"/>
                </a:lnTo>
                <a:lnTo>
                  <a:pt x="2206280" y="992749"/>
                </a:lnTo>
                <a:lnTo>
                  <a:pt x="2196786" y="942585"/>
                </a:lnTo>
                <a:lnTo>
                  <a:pt x="2186063" y="892529"/>
                </a:lnTo>
                <a:lnTo>
                  <a:pt x="2180534" y="867516"/>
                </a:lnTo>
                <a:lnTo>
                  <a:pt x="2175167" y="842489"/>
                </a:lnTo>
                <a:lnTo>
                  <a:pt x="2168831" y="817546"/>
                </a:lnTo>
                <a:lnTo>
                  <a:pt x="2160707" y="792760"/>
                </a:lnTo>
                <a:lnTo>
                  <a:pt x="2152335" y="780744"/>
                </a:lnTo>
                <a:lnTo>
                  <a:pt x="2141930" y="756157"/>
                </a:lnTo>
                <a:lnTo>
                  <a:pt x="2119684" y="707109"/>
                </a:lnTo>
                <a:lnTo>
                  <a:pt x="2096261" y="658165"/>
                </a:lnTo>
                <a:lnTo>
                  <a:pt x="2072604" y="621989"/>
                </a:lnTo>
                <a:lnTo>
                  <a:pt x="2046337" y="573293"/>
                </a:lnTo>
                <a:lnTo>
                  <a:pt x="2019896" y="537361"/>
                </a:lnTo>
                <a:lnTo>
                  <a:pt x="1990284" y="488958"/>
                </a:lnTo>
                <a:lnTo>
                  <a:pt x="1959995" y="453362"/>
                </a:lnTo>
                <a:lnTo>
                  <a:pt x="1928201" y="417898"/>
                </a:lnTo>
                <a:lnTo>
                  <a:pt x="1910747" y="393928"/>
                </a:lnTo>
                <a:lnTo>
                  <a:pt x="1893838" y="382659"/>
                </a:lnTo>
                <a:lnTo>
                  <a:pt x="1858325" y="347521"/>
                </a:lnTo>
                <a:lnTo>
                  <a:pt x="1841689" y="323479"/>
                </a:lnTo>
                <a:lnTo>
                  <a:pt x="1826291" y="312078"/>
                </a:lnTo>
                <a:lnTo>
                  <a:pt x="1810525" y="300709"/>
                </a:lnTo>
                <a:lnTo>
                  <a:pt x="1792786" y="276764"/>
                </a:lnTo>
                <a:lnTo>
                  <a:pt x="1754964" y="254576"/>
                </a:lnTo>
                <a:lnTo>
                  <a:pt x="1713417" y="219966"/>
                </a:lnTo>
                <a:lnTo>
                  <a:pt x="1671172" y="198165"/>
                </a:lnTo>
                <a:lnTo>
                  <a:pt x="1627935" y="176451"/>
                </a:lnTo>
                <a:lnTo>
                  <a:pt x="1606758" y="165555"/>
                </a:lnTo>
                <a:lnTo>
                  <a:pt x="1544555" y="132752"/>
                </a:lnTo>
                <a:lnTo>
                  <a:pt x="1523528" y="121843"/>
                </a:lnTo>
                <a:lnTo>
                  <a:pt x="1501937" y="110984"/>
                </a:lnTo>
                <a:lnTo>
                  <a:pt x="1479640" y="100186"/>
                </a:lnTo>
                <a:lnTo>
                  <a:pt x="1457600" y="102114"/>
                </a:lnTo>
                <a:lnTo>
                  <a:pt x="1410775" y="80714"/>
                </a:lnTo>
                <a:lnTo>
                  <a:pt x="1388702" y="82645"/>
                </a:lnTo>
                <a:lnTo>
                  <a:pt x="1365738" y="71906"/>
                </a:lnTo>
                <a:lnTo>
                  <a:pt x="1318686" y="50526"/>
                </a:lnTo>
                <a:lnTo>
                  <a:pt x="1295826" y="52526"/>
                </a:lnTo>
                <a:lnTo>
                  <a:pt x="1271166" y="41935"/>
                </a:lnTo>
                <a:lnTo>
                  <a:pt x="1221860" y="46249"/>
                </a:lnTo>
                <a:lnTo>
                  <a:pt x="1195815" y="35779"/>
                </a:lnTo>
                <a:lnTo>
                  <a:pt x="1044032" y="49059"/>
                </a:lnTo>
                <a:lnTo>
                  <a:pt x="1018225" y="38568"/>
                </a:lnTo>
                <a:lnTo>
                  <a:pt x="1269730" y="16563"/>
                </a:lnTo>
                <a:lnTo>
                  <a:pt x="1367686" y="33490"/>
                </a:lnTo>
                <a:lnTo>
                  <a:pt x="1414916" y="54855"/>
                </a:lnTo>
                <a:lnTo>
                  <a:pt x="1507496" y="72252"/>
                </a:lnTo>
                <a:lnTo>
                  <a:pt x="1552042" y="93851"/>
                </a:lnTo>
                <a:lnTo>
                  <a:pt x="1615535" y="126542"/>
                </a:lnTo>
                <a:lnTo>
                  <a:pt x="1638231" y="150053"/>
                </a:lnTo>
                <a:lnTo>
                  <a:pt x="1681359" y="171776"/>
                </a:lnTo>
                <a:lnTo>
                  <a:pt x="1702391" y="182685"/>
                </a:lnTo>
                <a:lnTo>
                  <a:pt x="1722998" y="193630"/>
                </a:lnTo>
                <a:lnTo>
                  <a:pt x="1765420" y="215416"/>
                </a:lnTo>
                <a:lnTo>
                  <a:pt x="1787209" y="239006"/>
                </a:lnTo>
                <a:lnTo>
                  <a:pt x="1807203" y="250006"/>
                </a:lnTo>
                <a:lnTo>
                  <a:pt x="1825082" y="261190"/>
                </a:lnTo>
                <a:lnTo>
                  <a:pt x="1842971" y="285122"/>
                </a:lnTo>
                <a:lnTo>
                  <a:pt x="1876541" y="320430"/>
                </a:lnTo>
                <a:lnTo>
                  <a:pt x="1911459" y="355621"/>
                </a:lnTo>
                <a:lnTo>
                  <a:pt x="1945762" y="390865"/>
                </a:lnTo>
                <a:lnTo>
                  <a:pt x="1979134" y="426191"/>
                </a:lnTo>
                <a:lnTo>
                  <a:pt x="2011259" y="461625"/>
                </a:lnTo>
                <a:lnTo>
                  <a:pt x="2043216" y="509823"/>
                </a:lnTo>
                <a:lnTo>
                  <a:pt x="2071244" y="545617"/>
                </a:lnTo>
                <a:lnTo>
                  <a:pt x="2098328" y="594241"/>
                </a:lnTo>
                <a:lnTo>
                  <a:pt x="2124129" y="642978"/>
                </a:lnTo>
                <a:lnTo>
                  <a:pt x="2136033" y="667433"/>
                </a:lnTo>
                <a:lnTo>
                  <a:pt x="2147374" y="691938"/>
                </a:lnTo>
                <a:lnTo>
                  <a:pt x="2157256" y="703822"/>
                </a:lnTo>
                <a:lnTo>
                  <a:pt x="2168101" y="728370"/>
                </a:lnTo>
                <a:lnTo>
                  <a:pt x="2179148" y="752901"/>
                </a:lnTo>
                <a:lnTo>
                  <a:pt x="2189401" y="777501"/>
                </a:lnTo>
                <a:lnTo>
                  <a:pt x="2205377" y="827097"/>
                </a:lnTo>
                <a:lnTo>
                  <a:pt x="2216687" y="877101"/>
                </a:lnTo>
                <a:lnTo>
                  <a:pt x="2227302" y="927167"/>
                </a:lnTo>
                <a:lnTo>
                  <a:pt x="2237007" y="977312"/>
                </a:lnTo>
                <a:lnTo>
                  <a:pt x="2245586" y="1027555"/>
                </a:lnTo>
                <a:lnTo>
                  <a:pt x="2252124" y="1090726"/>
                </a:lnTo>
                <a:lnTo>
                  <a:pt x="2253131" y="1103386"/>
                </a:lnTo>
                <a:lnTo>
                  <a:pt x="2255690" y="1128659"/>
                </a:lnTo>
                <a:lnTo>
                  <a:pt x="2259896" y="1153788"/>
                </a:lnTo>
                <a:lnTo>
                  <a:pt x="2265171" y="1178824"/>
                </a:lnTo>
                <a:lnTo>
                  <a:pt x="2270910" y="1216567"/>
                </a:lnTo>
                <a:lnTo>
                  <a:pt x="2273188" y="1241865"/>
                </a:lnTo>
                <a:lnTo>
                  <a:pt x="2268348" y="1255037"/>
                </a:lnTo>
                <a:close/>
              </a:path>
              <a:path extrusionOk="0" h="1560829" w="2273300">
                <a:moveTo>
                  <a:pt x="677273" y="132142"/>
                </a:moveTo>
                <a:lnTo>
                  <a:pt x="556071" y="142746"/>
                </a:lnTo>
                <a:lnTo>
                  <a:pt x="575495" y="128298"/>
                </a:lnTo>
                <a:lnTo>
                  <a:pt x="596429" y="126467"/>
                </a:lnTo>
                <a:lnTo>
                  <a:pt x="618076" y="111824"/>
                </a:lnTo>
                <a:lnTo>
                  <a:pt x="639799" y="109924"/>
                </a:lnTo>
                <a:lnTo>
                  <a:pt x="679652" y="80940"/>
                </a:lnTo>
                <a:lnTo>
                  <a:pt x="773538" y="72725"/>
                </a:lnTo>
                <a:lnTo>
                  <a:pt x="753024" y="87269"/>
                </a:lnTo>
                <a:lnTo>
                  <a:pt x="732780" y="89040"/>
                </a:lnTo>
                <a:lnTo>
                  <a:pt x="677273" y="132142"/>
                </a:lnTo>
                <a:close/>
              </a:path>
              <a:path extrusionOk="0" h="1560829" w="2273300">
                <a:moveTo>
                  <a:pt x="98094" y="1559656"/>
                </a:moveTo>
                <a:lnTo>
                  <a:pt x="86109" y="1560705"/>
                </a:lnTo>
                <a:lnTo>
                  <a:pt x="77094" y="1548745"/>
                </a:lnTo>
                <a:lnTo>
                  <a:pt x="68276" y="1524019"/>
                </a:lnTo>
                <a:lnTo>
                  <a:pt x="58429" y="1499384"/>
                </a:lnTo>
                <a:lnTo>
                  <a:pt x="41150" y="1462650"/>
                </a:lnTo>
                <a:lnTo>
                  <a:pt x="29805" y="1412649"/>
                </a:lnTo>
                <a:lnTo>
                  <a:pt x="23603" y="1362197"/>
                </a:lnTo>
                <a:lnTo>
                  <a:pt x="20285" y="1336990"/>
                </a:lnTo>
                <a:lnTo>
                  <a:pt x="16429" y="1311831"/>
                </a:lnTo>
                <a:lnTo>
                  <a:pt x="12471" y="1286680"/>
                </a:lnTo>
                <a:lnTo>
                  <a:pt x="8845" y="1261500"/>
                </a:lnTo>
                <a:lnTo>
                  <a:pt x="2473" y="1198315"/>
                </a:lnTo>
                <a:lnTo>
                  <a:pt x="0" y="1147538"/>
                </a:lnTo>
                <a:lnTo>
                  <a:pt x="647" y="1096487"/>
                </a:lnTo>
                <a:lnTo>
                  <a:pt x="4743" y="1045134"/>
                </a:lnTo>
                <a:lnTo>
                  <a:pt x="7996" y="1019353"/>
                </a:lnTo>
                <a:lnTo>
                  <a:pt x="11381" y="993559"/>
                </a:lnTo>
                <a:lnTo>
                  <a:pt x="14815" y="967762"/>
                </a:lnTo>
                <a:lnTo>
                  <a:pt x="18215" y="941968"/>
                </a:lnTo>
                <a:lnTo>
                  <a:pt x="21850" y="916152"/>
                </a:lnTo>
                <a:lnTo>
                  <a:pt x="26216" y="890273"/>
                </a:lnTo>
                <a:lnTo>
                  <a:pt x="35646" y="838454"/>
                </a:lnTo>
                <a:lnTo>
                  <a:pt x="47333" y="799186"/>
                </a:lnTo>
                <a:lnTo>
                  <a:pt x="61317" y="746969"/>
                </a:lnTo>
                <a:lnTo>
                  <a:pt x="78620" y="694461"/>
                </a:lnTo>
                <a:lnTo>
                  <a:pt x="100267" y="654321"/>
                </a:lnTo>
                <a:lnTo>
                  <a:pt x="111738" y="640569"/>
                </a:lnTo>
                <a:lnTo>
                  <a:pt x="123431" y="614049"/>
                </a:lnTo>
                <a:lnTo>
                  <a:pt x="136758" y="600134"/>
                </a:lnTo>
                <a:lnTo>
                  <a:pt x="149811" y="586244"/>
                </a:lnTo>
                <a:lnTo>
                  <a:pt x="162336" y="559651"/>
                </a:lnTo>
                <a:lnTo>
                  <a:pt x="175650" y="545737"/>
                </a:lnTo>
                <a:lnTo>
                  <a:pt x="187993" y="519161"/>
                </a:lnTo>
                <a:lnTo>
                  <a:pt x="202028" y="505184"/>
                </a:lnTo>
                <a:lnTo>
                  <a:pt x="215224" y="478532"/>
                </a:lnTo>
                <a:lnTo>
                  <a:pt x="228962" y="464582"/>
                </a:lnTo>
                <a:lnTo>
                  <a:pt x="241226" y="438012"/>
                </a:lnTo>
                <a:lnTo>
                  <a:pt x="254427" y="424108"/>
                </a:lnTo>
                <a:lnTo>
                  <a:pt x="266764" y="397532"/>
                </a:lnTo>
                <a:lnTo>
                  <a:pt x="281254" y="383516"/>
                </a:lnTo>
                <a:lnTo>
                  <a:pt x="296801" y="369407"/>
                </a:lnTo>
                <a:lnTo>
                  <a:pt x="312308" y="342553"/>
                </a:lnTo>
                <a:lnTo>
                  <a:pt x="347456" y="313981"/>
                </a:lnTo>
                <a:lnTo>
                  <a:pt x="384462" y="285246"/>
                </a:lnTo>
                <a:lnTo>
                  <a:pt x="443940" y="241797"/>
                </a:lnTo>
                <a:lnTo>
                  <a:pt x="462601" y="227415"/>
                </a:lnTo>
                <a:lnTo>
                  <a:pt x="477497" y="213364"/>
                </a:lnTo>
                <a:lnTo>
                  <a:pt x="491378" y="199401"/>
                </a:lnTo>
                <a:lnTo>
                  <a:pt x="504194" y="172782"/>
                </a:lnTo>
                <a:lnTo>
                  <a:pt x="519217" y="158719"/>
                </a:lnTo>
                <a:lnTo>
                  <a:pt x="536417" y="144466"/>
                </a:lnTo>
                <a:lnTo>
                  <a:pt x="657376" y="133883"/>
                </a:lnTo>
                <a:lnTo>
                  <a:pt x="638025" y="148324"/>
                </a:lnTo>
                <a:lnTo>
                  <a:pt x="616755" y="150185"/>
                </a:lnTo>
                <a:lnTo>
                  <a:pt x="596699" y="164689"/>
                </a:lnTo>
                <a:lnTo>
                  <a:pt x="556702" y="180937"/>
                </a:lnTo>
                <a:lnTo>
                  <a:pt x="525403" y="209172"/>
                </a:lnTo>
                <a:lnTo>
                  <a:pt x="499058" y="236974"/>
                </a:lnTo>
                <a:lnTo>
                  <a:pt x="484887" y="250963"/>
                </a:lnTo>
                <a:lnTo>
                  <a:pt x="467445" y="265237"/>
                </a:lnTo>
                <a:lnTo>
                  <a:pt x="449001" y="279599"/>
                </a:lnTo>
                <a:lnTo>
                  <a:pt x="392837" y="322759"/>
                </a:lnTo>
                <a:lnTo>
                  <a:pt x="374741" y="337091"/>
                </a:lnTo>
                <a:lnTo>
                  <a:pt x="357188" y="351375"/>
                </a:lnTo>
                <a:lnTo>
                  <a:pt x="339966" y="365630"/>
                </a:lnTo>
                <a:lnTo>
                  <a:pt x="323510" y="379819"/>
                </a:lnTo>
                <a:lnTo>
                  <a:pt x="309128" y="406574"/>
                </a:lnTo>
                <a:lnTo>
                  <a:pt x="294719" y="420583"/>
                </a:lnTo>
                <a:lnTo>
                  <a:pt x="281500" y="434488"/>
                </a:lnTo>
                <a:lnTo>
                  <a:pt x="257159" y="474863"/>
                </a:lnTo>
                <a:lnTo>
                  <a:pt x="231905" y="515319"/>
                </a:lnTo>
                <a:lnTo>
                  <a:pt x="206378" y="555798"/>
                </a:lnTo>
                <a:lnTo>
                  <a:pt x="181216" y="596245"/>
                </a:lnTo>
                <a:lnTo>
                  <a:pt x="168744" y="610084"/>
                </a:lnTo>
                <a:lnTo>
                  <a:pt x="155689" y="623975"/>
                </a:lnTo>
                <a:lnTo>
                  <a:pt x="144043" y="650491"/>
                </a:lnTo>
                <a:lnTo>
                  <a:pt x="132478" y="664251"/>
                </a:lnTo>
                <a:lnTo>
                  <a:pt x="122253" y="690643"/>
                </a:lnTo>
                <a:lnTo>
                  <a:pt x="111786" y="704307"/>
                </a:lnTo>
                <a:lnTo>
                  <a:pt x="103076" y="730566"/>
                </a:lnTo>
                <a:lnTo>
                  <a:pt x="94800" y="756788"/>
                </a:lnTo>
                <a:lnTo>
                  <a:pt x="85618" y="770339"/>
                </a:lnTo>
                <a:lnTo>
                  <a:pt x="79025" y="796413"/>
                </a:lnTo>
                <a:lnTo>
                  <a:pt x="73542" y="822390"/>
                </a:lnTo>
                <a:lnTo>
                  <a:pt x="68798" y="848302"/>
                </a:lnTo>
                <a:lnTo>
                  <a:pt x="64261" y="874196"/>
                </a:lnTo>
                <a:lnTo>
                  <a:pt x="59686" y="900093"/>
                </a:lnTo>
                <a:lnTo>
                  <a:pt x="55451" y="925961"/>
                </a:lnTo>
                <a:lnTo>
                  <a:pt x="51929" y="951766"/>
                </a:lnTo>
                <a:lnTo>
                  <a:pt x="44242" y="990684"/>
                </a:lnTo>
                <a:lnTo>
                  <a:pt x="38093" y="1042216"/>
                </a:lnTo>
                <a:lnTo>
                  <a:pt x="34039" y="1093565"/>
                </a:lnTo>
                <a:lnTo>
                  <a:pt x="33742" y="1144585"/>
                </a:lnTo>
                <a:lnTo>
                  <a:pt x="34870" y="1169984"/>
                </a:lnTo>
                <a:lnTo>
                  <a:pt x="38178" y="1220688"/>
                </a:lnTo>
                <a:lnTo>
                  <a:pt x="44415" y="1271137"/>
                </a:lnTo>
                <a:lnTo>
                  <a:pt x="48357" y="1296289"/>
                </a:lnTo>
                <a:lnTo>
                  <a:pt x="52235" y="1321447"/>
                </a:lnTo>
                <a:lnTo>
                  <a:pt x="55590" y="1346650"/>
                </a:lnTo>
                <a:lnTo>
                  <a:pt x="58359" y="1371905"/>
                </a:lnTo>
                <a:lnTo>
                  <a:pt x="61485" y="1397128"/>
                </a:lnTo>
                <a:lnTo>
                  <a:pt x="65927" y="1422237"/>
                </a:lnTo>
                <a:lnTo>
                  <a:pt x="72646" y="1447146"/>
                </a:lnTo>
                <a:lnTo>
                  <a:pt x="81240" y="1471891"/>
                </a:lnTo>
                <a:lnTo>
                  <a:pt x="99399" y="1508548"/>
                </a:lnTo>
                <a:lnTo>
                  <a:pt x="108033" y="1533289"/>
                </a:lnTo>
                <a:lnTo>
                  <a:pt x="107037" y="1546125"/>
                </a:lnTo>
                <a:lnTo>
                  <a:pt x="98094" y="1559656"/>
                </a:lnTo>
                <a:close/>
              </a:path>
              <a:path extrusionOk="0" h="1560829" w="2273300">
                <a:moveTo>
                  <a:pt x="1226814" y="390025"/>
                </a:moveTo>
                <a:lnTo>
                  <a:pt x="1141042" y="397530"/>
                </a:lnTo>
                <a:lnTo>
                  <a:pt x="1157146" y="383372"/>
                </a:lnTo>
                <a:lnTo>
                  <a:pt x="1208819" y="378851"/>
                </a:lnTo>
                <a:lnTo>
                  <a:pt x="1226814" y="390025"/>
                </a:lnTo>
                <a:close/>
              </a:path>
              <a:path extrusionOk="0" h="1560829" w="2273300">
                <a:moveTo>
                  <a:pt x="1933596" y="1297074"/>
                </a:moveTo>
                <a:lnTo>
                  <a:pt x="1911572" y="1299001"/>
                </a:lnTo>
                <a:lnTo>
                  <a:pt x="1907343" y="1286622"/>
                </a:lnTo>
                <a:lnTo>
                  <a:pt x="1907552" y="1261107"/>
                </a:lnTo>
                <a:lnTo>
                  <a:pt x="1908361" y="1248288"/>
                </a:lnTo>
                <a:lnTo>
                  <a:pt x="1908712" y="1235509"/>
                </a:lnTo>
                <a:lnTo>
                  <a:pt x="1907546" y="1210114"/>
                </a:lnTo>
                <a:lnTo>
                  <a:pt x="1906562" y="1184703"/>
                </a:lnTo>
                <a:lnTo>
                  <a:pt x="1903446" y="1146730"/>
                </a:lnTo>
                <a:lnTo>
                  <a:pt x="1899209" y="1108855"/>
                </a:lnTo>
                <a:lnTo>
                  <a:pt x="1886742" y="1046203"/>
                </a:lnTo>
                <a:lnTo>
                  <a:pt x="1875678" y="1008926"/>
                </a:lnTo>
                <a:lnTo>
                  <a:pt x="1864037" y="984447"/>
                </a:lnTo>
                <a:lnTo>
                  <a:pt x="1850864" y="947354"/>
                </a:lnTo>
                <a:lnTo>
                  <a:pt x="1840613" y="910005"/>
                </a:lnTo>
                <a:lnTo>
                  <a:pt x="1833217" y="885155"/>
                </a:lnTo>
                <a:lnTo>
                  <a:pt x="1823961" y="847720"/>
                </a:lnTo>
                <a:lnTo>
                  <a:pt x="1812555" y="823221"/>
                </a:lnTo>
                <a:lnTo>
                  <a:pt x="1796832" y="799099"/>
                </a:lnTo>
                <a:lnTo>
                  <a:pt x="1778411" y="775214"/>
                </a:lnTo>
                <a:lnTo>
                  <a:pt x="1759015" y="751414"/>
                </a:lnTo>
                <a:lnTo>
                  <a:pt x="1739262" y="714897"/>
                </a:lnTo>
                <a:lnTo>
                  <a:pt x="1700675" y="667279"/>
                </a:lnTo>
                <a:lnTo>
                  <a:pt x="1656685" y="620133"/>
                </a:lnTo>
                <a:lnTo>
                  <a:pt x="1607603" y="573434"/>
                </a:lnTo>
                <a:lnTo>
                  <a:pt x="1557901" y="539537"/>
                </a:lnTo>
                <a:lnTo>
                  <a:pt x="1532490" y="516263"/>
                </a:lnTo>
                <a:lnTo>
                  <a:pt x="1506238" y="493063"/>
                </a:lnTo>
                <a:lnTo>
                  <a:pt x="1479199" y="482680"/>
                </a:lnTo>
                <a:lnTo>
                  <a:pt x="1449211" y="472555"/>
                </a:lnTo>
                <a:lnTo>
                  <a:pt x="1320530" y="432820"/>
                </a:lnTo>
                <a:lnTo>
                  <a:pt x="1286819" y="435769"/>
                </a:lnTo>
                <a:lnTo>
                  <a:pt x="1268904" y="424588"/>
                </a:lnTo>
                <a:lnTo>
                  <a:pt x="1235859" y="427479"/>
                </a:lnTo>
                <a:lnTo>
                  <a:pt x="1218267" y="416270"/>
                </a:lnTo>
                <a:lnTo>
                  <a:pt x="901372" y="443996"/>
                </a:lnTo>
                <a:lnTo>
                  <a:pt x="916527" y="429922"/>
                </a:lnTo>
                <a:lnTo>
                  <a:pt x="933054" y="428476"/>
                </a:lnTo>
                <a:lnTo>
                  <a:pt x="948628" y="414365"/>
                </a:lnTo>
                <a:lnTo>
                  <a:pt x="1260123" y="387111"/>
                </a:lnTo>
                <a:lnTo>
                  <a:pt x="1400078" y="425860"/>
                </a:lnTo>
                <a:lnTo>
                  <a:pt x="1432457" y="435776"/>
                </a:lnTo>
                <a:lnTo>
                  <a:pt x="1463479" y="433061"/>
                </a:lnTo>
                <a:lnTo>
                  <a:pt x="1495641" y="455744"/>
                </a:lnTo>
                <a:lnTo>
                  <a:pt x="1524796" y="465942"/>
                </a:lnTo>
                <a:lnTo>
                  <a:pt x="1552623" y="489004"/>
                </a:lnTo>
                <a:lnTo>
                  <a:pt x="1579326" y="512165"/>
                </a:lnTo>
                <a:lnTo>
                  <a:pt x="1604308" y="522728"/>
                </a:lnTo>
                <a:lnTo>
                  <a:pt x="1630296" y="545951"/>
                </a:lnTo>
                <a:lnTo>
                  <a:pt x="1656572" y="569149"/>
                </a:lnTo>
                <a:lnTo>
                  <a:pt x="1681474" y="592467"/>
                </a:lnTo>
                <a:lnTo>
                  <a:pt x="1704862" y="615918"/>
                </a:lnTo>
                <a:lnTo>
                  <a:pt x="1727705" y="652165"/>
                </a:lnTo>
                <a:lnTo>
                  <a:pt x="1747865" y="675898"/>
                </a:lnTo>
                <a:lnTo>
                  <a:pt x="1786980" y="723470"/>
                </a:lnTo>
                <a:lnTo>
                  <a:pt x="1817514" y="771793"/>
                </a:lnTo>
                <a:lnTo>
                  <a:pt x="1826586" y="783747"/>
                </a:lnTo>
                <a:lnTo>
                  <a:pt x="1835013" y="795759"/>
                </a:lnTo>
                <a:lnTo>
                  <a:pt x="1842622" y="807841"/>
                </a:lnTo>
                <a:lnTo>
                  <a:pt x="1849092" y="820024"/>
                </a:lnTo>
                <a:lnTo>
                  <a:pt x="1855451" y="844964"/>
                </a:lnTo>
                <a:lnTo>
                  <a:pt x="1859834" y="857330"/>
                </a:lnTo>
                <a:lnTo>
                  <a:pt x="1863695" y="869740"/>
                </a:lnTo>
                <a:lnTo>
                  <a:pt x="1868744" y="894795"/>
                </a:lnTo>
                <a:lnTo>
                  <a:pt x="1872980" y="907173"/>
                </a:lnTo>
                <a:lnTo>
                  <a:pt x="1877741" y="919505"/>
                </a:lnTo>
                <a:lnTo>
                  <a:pt x="1884369" y="944423"/>
                </a:lnTo>
                <a:lnTo>
                  <a:pt x="1890605" y="956625"/>
                </a:lnTo>
                <a:lnTo>
                  <a:pt x="1896982" y="968816"/>
                </a:lnTo>
                <a:lnTo>
                  <a:pt x="1904335" y="993670"/>
                </a:lnTo>
                <a:lnTo>
                  <a:pt x="1910176" y="1005907"/>
                </a:lnTo>
                <a:lnTo>
                  <a:pt x="1920684" y="1043233"/>
                </a:lnTo>
                <a:lnTo>
                  <a:pt x="1932398" y="1105951"/>
                </a:lnTo>
                <a:lnTo>
                  <a:pt x="1936365" y="1143849"/>
                </a:lnTo>
                <a:lnTo>
                  <a:pt x="1939454" y="1181825"/>
                </a:lnTo>
                <a:lnTo>
                  <a:pt x="1941379" y="1219902"/>
                </a:lnTo>
                <a:lnTo>
                  <a:pt x="1941830" y="1258108"/>
                </a:lnTo>
                <a:lnTo>
                  <a:pt x="1939390" y="1283819"/>
                </a:lnTo>
                <a:lnTo>
                  <a:pt x="1933596" y="1297074"/>
                </a:lnTo>
                <a:close/>
              </a:path>
              <a:path extrusionOk="0" h="1560829" w="2273300">
                <a:moveTo>
                  <a:pt x="969198" y="450810"/>
                </a:moveTo>
                <a:lnTo>
                  <a:pt x="870053" y="459485"/>
                </a:lnTo>
                <a:lnTo>
                  <a:pt x="885119" y="445418"/>
                </a:lnTo>
                <a:lnTo>
                  <a:pt x="983875" y="436778"/>
                </a:lnTo>
                <a:lnTo>
                  <a:pt x="969198" y="450810"/>
                </a:lnTo>
                <a:close/>
              </a:path>
              <a:path extrusionOk="0" h="1560829" w="2273300">
                <a:moveTo>
                  <a:pt x="1101909" y="439199"/>
                </a:moveTo>
                <a:lnTo>
                  <a:pt x="1085106" y="440669"/>
                </a:lnTo>
                <a:lnTo>
                  <a:pt x="1067198" y="429488"/>
                </a:lnTo>
                <a:lnTo>
                  <a:pt x="1117682" y="425071"/>
                </a:lnTo>
                <a:lnTo>
                  <a:pt x="1101909" y="439199"/>
                </a:lnTo>
                <a:close/>
              </a:path>
              <a:path extrusionOk="0" h="1560829" w="2273300">
                <a:moveTo>
                  <a:pt x="416055" y="1493591"/>
                </a:moveTo>
                <a:lnTo>
                  <a:pt x="393206" y="1495590"/>
                </a:lnTo>
                <a:lnTo>
                  <a:pt x="387616" y="1483331"/>
                </a:lnTo>
                <a:lnTo>
                  <a:pt x="387472" y="1470595"/>
                </a:lnTo>
                <a:lnTo>
                  <a:pt x="387282" y="1457863"/>
                </a:lnTo>
                <a:lnTo>
                  <a:pt x="386025" y="1432476"/>
                </a:lnTo>
                <a:lnTo>
                  <a:pt x="386002" y="1419729"/>
                </a:lnTo>
                <a:lnTo>
                  <a:pt x="386061" y="1381479"/>
                </a:lnTo>
                <a:lnTo>
                  <a:pt x="387567" y="1343101"/>
                </a:lnTo>
                <a:lnTo>
                  <a:pt x="390091" y="1304635"/>
                </a:lnTo>
                <a:lnTo>
                  <a:pt x="393205" y="1266117"/>
                </a:lnTo>
                <a:lnTo>
                  <a:pt x="397760" y="1240221"/>
                </a:lnTo>
                <a:lnTo>
                  <a:pt x="401607" y="1201639"/>
                </a:lnTo>
                <a:lnTo>
                  <a:pt x="406088" y="1163002"/>
                </a:lnTo>
                <a:lnTo>
                  <a:pt x="411436" y="1124288"/>
                </a:lnTo>
                <a:lnTo>
                  <a:pt x="419084" y="1072625"/>
                </a:lnTo>
                <a:lnTo>
                  <a:pt x="429094" y="1033504"/>
                </a:lnTo>
                <a:lnTo>
                  <a:pt x="439529" y="981597"/>
                </a:lnTo>
                <a:lnTo>
                  <a:pt x="452880" y="942183"/>
                </a:lnTo>
                <a:lnTo>
                  <a:pt x="467208" y="889935"/>
                </a:lnTo>
                <a:lnTo>
                  <a:pt x="485004" y="850133"/>
                </a:lnTo>
                <a:lnTo>
                  <a:pt x="499992" y="823324"/>
                </a:lnTo>
                <a:lnTo>
                  <a:pt x="516540" y="796379"/>
                </a:lnTo>
                <a:lnTo>
                  <a:pt x="534456" y="769315"/>
                </a:lnTo>
                <a:lnTo>
                  <a:pt x="552443" y="729496"/>
                </a:lnTo>
                <a:lnTo>
                  <a:pt x="590630" y="675160"/>
                </a:lnTo>
                <a:lnTo>
                  <a:pt x="610757" y="647902"/>
                </a:lnTo>
                <a:lnTo>
                  <a:pt x="633805" y="633137"/>
                </a:lnTo>
                <a:lnTo>
                  <a:pt x="657884" y="605533"/>
                </a:lnTo>
                <a:lnTo>
                  <a:pt x="683367" y="577807"/>
                </a:lnTo>
                <a:lnTo>
                  <a:pt x="710651" y="562671"/>
                </a:lnTo>
                <a:lnTo>
                  <a:pt x="736813" y="534885"/>
                </a:lnTo>
                <a:lnTo>
                  <a:pt x="765209" y="519652"/>
                </a:lnTo>
                <a:lnTo>
                  <a:pt x="793350" y="491693"/>
                </a:lnTo>
                <a:lnTo>
                  <a:pt x="854035" y="460886"/>
                </a:lnTo>
                <a:lnTo>
                  <a:pt x="953620" y="452173"/>
                </a:lnTo>
                <a:lnTo>
                  <a:pt x="939300" y="466175"/>
                </a:lnTo>
                <a:lnTo>
                  <a:pt x="923971" y="467516"/>
                </a:lnTo>
                <a:lnTo>
                  <a:pt x="862111" y="498425"/>
                </a:lnTo>
                <a:lnTo>
                  <a:pt x="802395" y="529147"/>
                </a:lnTo>
                <a:lnTo>
                  <a:pt x="776694" y="556893"/>
                </a:lnTo>
                <a:lnTo>
                  <a:pt x="725202" y="586895"/>
                </a:lnTo>
                <a:lnTo>
                  <a:pt x="700820" y="614525"/>
                </a:lnTo>
                <a:lnTo>
                  <a:pt x="675439" y="629495"/>
                </a:lnTo>
                <a:lnTo>
                  <a:pt x="653145" y="656942"/>
                </a:lnTo>
                <a:lnTo>
                  <a:pt x="612883" y="711459"/>
                </a:lnTo>
                <a:lnTo>
                  <a:pt x="575349" y="765737"/>
                </a:lnTo>
                <a:lnTo>
                  <a:pt x="540316" y="819796"/>
                </a:lnTo>
                <a:lnTo>
                  <a:pt x="510967" y="873358"/>
                </a:lnTo>
                <a:lnTo>
                  <a:pt x="499511" y="912606"/>
                </a:lnTo>
                <a:lnTo>
                  <a:pt x="488295" y="939084"/>
                </a:lnTo>
                <a:lnTo>
                  <a:pt x="478129" y="965471"/>
                </a:lnTo>
                <a:lnTo>
                  <a:pt x="470265" y="1004404"/>
                </a:lnTo>
                <a:lnTo>
                  <a:pt x="462150" y="1030611"/>
                </a:lnTo>
                <a:lnTo>
                  <a:pt x="455657" y="1069425"/>
                </a:lnTo>
                <a:lnTo>
                  <a:pt x="449491" y="1108210"/>
                </a:lnTo>
                <a:lnTo>
                  <a:pt x="442991" y="1134276"/>
                </a:lnTo>
                <a:lnTo>
                  <a:pt x="438330" y="1172929"/>
                </a:lnTo>
                <a:lnTo>
                  <a:pt x="433255" y="1198870"/>
                </a:lnTo>
                <a:lnTo>
                  <a:pt x="429474" y="1237447"/>
                </a:lnTo>
                <a:lnTo>
                  <a:pt x="426083" y="1275989"/>
                </a:lnTo>
                <a:lnTo>
                  <a:pt x="423148" y="1314491"/>
                </a:lnTo>
                <a:lnTo>
                  <a:pt x="420733" y="1352948"/>
                </a:lnTo>
                <a:lnTo>
                  <a:pt x="418704" y="1378623"/>
                </a:lnTo>
                <a:lnTo>
                  <a:pt x="419209" y="1416824"/>
                </a:lnTo>
                <a:lnTo>
                  <a:pt x="420505" y="1454956"/>
                </a:lnTo>
                <a:lnTo>
                  <a:pt x="420850" y="1480423"/>
                </a:lnTo>
                <a:lnTo>
                  <a:pt x="416055" y="1493591"/>
                </a:lnTo>
                <a:close/>
              </a:path>
              <a:path extrusionOk="0" h="1560829" w="2273300">
                <a:moveTo>
                  <a:pt x="1123861" y="857980"/>
                </a:moveTo>
                <a:lnTo>
                  <a:pt x="1002966" y="868557"/>
                </a:lnTo>
                <a:lnTo>
                  <a:pt x="1120690" y="820011"/>
                </a:lnTo>
                <a:lnTo>
                  <a:pt x="1284253" y="805701"/>
                </a:lnTo>
                <a:lnTo>
                  <a:pt x="1324792" y="827651"/>
                </a:lnTo>
                <a:lnTo>
                  <a:pt x="1162391" y="841860"/>
                </a:lnTo>
                <a:lnTo>
                  <a:pt x="1123861" y="857980"/>
                </a:lnTo>
                <a:close/>
              </a:path>
              <a:path extrusionOk="0" h="1560829" w="2273300">
                <a:moveTo>
                  <a:pt x="1650100" y="1360123"/>
                </a:moveTo>
                <a:lnTo>
                  <a:pt x="1627787" y="1362076"/>
                </a:lnTo>
                <a:lnTo>
                  <a:pt x="1621550" y="1349873"/>
                </a:lnTo>
                <a:lnTo>
                  <a:pt x="1618941" y="1350101"/>
                </a:lnTo>
                <a:lnTo>
                  <a:pt x="1608662" y="1300006"/>
                </a:lnTo>
                <a:lnTo>
                  <a:pt x="1599228" y="1262586"/>
                </a:lnTo>
                <a:lnTo>
                  <a:pt x="1588739" y="1225259"/>
                </a:lnTo>
                <a:lnTo>
                  <a:pt x="1575294" y="1175441"/>
                </a:lnTo>
                <a:lnTo>
                  <a:pt x="1561136" y="1138434"/>
                </a:lnTo>
                <a:lnTo>
                  <a:pt x="1545090" y="1101592"/>
                </a:lnTo>
                <a:lnTo>
                  <a:pt x="1527024" y="1064927"/>
                </a:lnTo>
                <a:lnTo>
                  <a:pt x="1506809" y="1028451"/>
                </a:lnTo>
                <a:lnTo>
                  <a:pt x="1486138" y="992014"/>
                </a:lnTo>
                <a:lnTo>
                  <a:pt x="1462733" y="955816"/>
                </a:lnTo>
                <a:lnTo>
                  <a:pt x="1409025" y="909521"/>
                </a:lnTo>
                <a:lnTo>
                  <a:pt x="1349357" y="863747"/>
                </a:lnTo>
                <a:lnTo>
                  <a:pt x="1283222" y="844037"/>
                </a:lnTo>
                <a:lnTo>
                  <a:pt x="1243005" y="834807"/>
                </a:lnTo>
                <a:lnTo>
                  <a:pt x="1324792" y="827651"/>
                </a:lnTo>
                <a:lnTo>
                  <a:pt x="1392528" y="859970"/>
                </a:lnTo>
                <a:lnTo>
                  <a:pt x="1423673" y="882742"/>
                </a:lnTo>
                <a:lnTo>
                  <a:pt x="1480547" y="928760"/>
                </a:lnTo>
                <a:lnTo>
                  <a:pt x="1505955" y="964783"/>
                </a:lnTo>
                <a:lnTo>
                  <a:pt x="1527214" y="988420"/>
                </a:lnTo>
                <a:lnTo>
                  <a:pt x="1547142" y="1024922"/>
                </a:lnTo>
                <a:lnTo>
                  <a:pt x="1565285" y="1061580"/>
                </a:lnTo>
                <a:lnTo>
                  <a:pt x="1581726" y="1098387"/>
                </a:lnTo>
                <a:lnTo>
                  <a:pt x="1596518" y="1135338"/>
                </a:lnTo>
                <a:lnTo>
                  <a:pt x="1609711" y="1172430"/>
                </a:lnTo>
                <a:lnTo>
                  <a:pt x="1622334" y="1222319"/>
                </a:lnTo>
                <a:lnTo>
                  <a:pt x="1632178" y="1259703"/>
                </a:lnTo>
                <a:lnTo>
                  <a:pt x="1641108" y="1297168"/>
                </a:lnTo>
                <a:lnTo>
                  <a:pt x="1649880" y="1334646"/>
                </a:lnTo>
                <a:lnTo>
                  <a:pt x="1652203" y="1347191"/>
                </a:lnTo>
                <a:lnTo>
                  <a:pt x="1650100" y="1360123"/>
                </a:lnTo>
                <a:close/>
              </a:path>
              <a:path extrusionOk="0" h="1560829" w="2273300">
                <a:moveTo>
                  <a:pt x="712097" y="1467689"/>
                </a:moveTo>
                <a:lnTo>
                  <a:pt x="690065" y="1469617"/>
                </a:lnTo>
                <a:lnTo>
                  <a:pt x="686954" y="1457141"/>
                </a:lnTo>
                <a:lnTo>
                  <a:pt x="695544" y="1405395"/>
                </a:lnTo>
                <a:lnTo>
                  <a:pt x="705838" y="1353500"/>
                </a:lnTo>
                <a:lnTo>
                  <a:pt x="717678" y="1301470"/>
                </a:lnTo>
                <a:lnTo>
                  <a:pt x="732014" y="1261970"/>
                </a:lnTo>
                <a:lnTo>
                  <a:pt x="745458" y="1222549"/>
                </a:lnTo>
                <a:lnTo>
                  <a:pt x="758199" y="1170440"/>
                </a:lnTo>
                <a:lnTo>
                  <a:pt x="773946" y="1130817"/>
                </a:lnTo>
                <a:lnTo>
                  <a:pt x="812102" y="1050987"/>
                </a:lnTo>
                <a:lnTo>
                  <a:pt x="858049" y="995973"/>
                </a:lnTo>
                <a:lnTo>
                  <a:pt x="880932" y="955725"/>
                </a:lnTo>
                <a:lnTo>
                  <a:pt x="920752" y="913996"/>
                </a:lnTo>
                <a:lnTo>
                  <a:pt x="952454" y="898474"/>
                </a:lnTo>
                <a:lnTo>
                  <a:pt x="968584" y="884314"/>
                </a:lnTo>
                <a:lnTo>
                  <a:pt x="985125" y="870118"/>
                </a:lnTo>
                <a:lnTo>
                  <a:pt x="1086009" y="861291"/>
                </a:lnTo>
                <a:lnTo>
                  <a:pt x="1013398" y="893141"/>
                </a:lnTo>
                <a:lnTo>
                  <a:pt x="978939" y="908905"/>
                </a:lnTo>
                <a:lnTo>
                  <a:pt x="949762" y="936955"/>
                </a:lnTo>
                <a:lnTo>
                  <a:pt x="924533" y="964659"/>
                </a:lnTo>
                <a:lnTo>
                  <a:pt x="901638" y="992159"/>
                </a:lnTo>
                <a:lnTo>
                  <a:pt x="879458" y="1019597"/>
                </a:lnTo>
                <a:lnTo>
                  <a:pt x="856926" y="1047065"/>
                </a:lnTo>
                <a:lnTo>
                  <a:pt x="835948" y="1074398"/>
                </a:lnTo>
                <a:lnTo>
                  <a:pt x="818326" y="1114185"/>
                </a:lnTo>
                <a:lnTo>
                  <a:pt x="802542" y="1141063"/>
                </a:lnTo>
                <a:lnTo>
                  <a:pt x="789472" y="1180452"/>
                </a:lnTo>
                <a:lnTo>
                  <a:pt x="777300" y="1219763"/>
                </a:lnTo>
                <a:lnTo>
                  <a:pt x="765852" y="1259010"/>
                </a:lnTo>
                <a:lnTo>
                  <a:pt x="754958" y="1298209"/>
                </a:lnTo>
                <a:lnTo>
                  <a:pt x="744487" y="1337370"/>
                </a:lnTo>
                <a:lnTo>
                  <a:pt x="734895" y="1376455"/>
                </a:lnTo>
                <a:lnTo>
                  <a:pt x="726346" y="1415449"/>
                </a:lnTo>
                <a:lnTo>
                  <a:pt x="719000" y="1454337"/>
                </a:lnTo>
                <a:lnTo>
                  <a:pt x="712097" y="1467689"/>
                </a:lnTo>
                <a:close/>
              </a:path>
              <a:path extrusionOk="0" h="1560829" w="2273300">
                <a:moveTo>
                  <a:pt x="999271" y="1442564"/>
                </a:moveTo>
                <a:lnTo>
                  <a:pt x="987651" y="1443580"/>
                </a:lnTo>
                <a:lnTo>
                  <a:pt x="979714" y="1431526"/>
                </a:lnTo>
                <a:lnTo>
                  <a:pt x="975652" y="1393636"/>
                </a:lnTo>
                <a:lnTo>
                  <a:pt x="979889" y="1342271"/>
                </a:lnTo>
                <a:lnTo>
                  <a:pt x="993380" y="1315594"/>
                </a:lnTo>
                <a:lnTo>
                  <a:pt x="1010441" y="1275856"/>
                </a:lnTo>
                <a:lnTo>
                  <a:pt x="1050455" y="1221361"/>
                </a:lnTo>
                <a:lnTo>
                  <a:pt x="1101312" y="1165917"/>
                </a:lnTo>
                <a:lnTo>
                  <a:pt x="1195723" y="1144908"/>
                </a:lnTo>
                <a:lnTo>
                  <a:pt x="1228318" y="1154805"/>
                </a:lnTo>
                <a:lnTo>
                  <a:pt x="1258797" y="1177635"/>
                </a:lnTo>
                <a:lnTo>
                  <a:pt x="1128296" y="1189053"/>
                </a:lnTo>
                <a:lnTo>
                  <a:pt x="1104143" y="1203915"/>
                </a:lnTo>
                <a:lnTo>
                  <a:pt x="1083501" y="1231218"/>
                </a:lnTo>
                <a:lnTo>
                  <a:pt x="1063846" y="1245686"/>
                </a:lnTo>
                <a:lnTo>
                  <a:pt x="1047513" y="1272612"/>
                </a:lnTo>
                <a:lnTo>
                  <a:pt x="1033516" y="1299334"/>
                </a:lnTo>
                <a:lnTo>
                  <a:pt x="1021447" y="1325887"/>
                </a:lnTo>
                <a:lnTo>
                  <a:pt x="1011870" y="1352222"/>
                </a:lnTo>
                <a:lnTo>
                  <a:pt x="1008232" y="1390786"/>
                </a:lnTo>
                <a:lnTo>
                  <a:pt x="1010654" y="1416071"/>
                </a:lnTo>
                <a:lnTo>
                  <a:pt x="1008571" y="1429001"/>
                </a:lnTo>
                <a:lnTo>
                  <a:pt x="999271" y="1442564"/>
                </a:lnTo>
                <a:close/>
              </a:path>
              <a:path extrusionOk="0" h="1560829" w="2273300">
                <a:moveTo>
                  <a:pt x="1344711" y="1425088"/>
                </a:moveTo>
                <a:lnTo>
                  <a:pt x="1321863" y="1427088"/>
                </a:lnTo>
                <a:lnTo>
                  <a:pt x="1315969" y="1414855"/>
                </a:lnTo>
                <a:lnTo>
                  <a:pt x="1313561" y="1376820"/>
                </a:lnTo>
                <a:lnTo>
                  <a:pt x="1309430" y="1338936"/>
                </a:lnTo>
                <a:lnTo>
                  <a:pt x="1302049" y="1301336"/>
                </a:lnTo>
                <a:lnTo>
                  <a:pt x="1289889" y="1264154"/>
                </a:lnTo>
                <a:lnTo>
                  <a:pt x="1257510" y="1215993"/>
                </a:lnTo>
                <a:lnTo>
                  <a:pt x="1235924" y="1205133"/>
                </a:lnTo>
                <a:lnTo>
                  <a:pt x="1209804" y="1181922"/>
                </a:lnTo>
                <a:lnTo>
                  <a:pt x="1258797" y="1177635"/>
                </a:lnTo>
                <a:lnTo>
                  <a:pt x="1305975" y="1224501"/>
                </a:lnTo>
                <a:lnTo>
                  <a:pt x="1322687" y="1261285"/>
                </a:lnTo>
                <a:lnTo>
                  <a:pt x="1334947" y="1298458"/>
                </a:lnTo>
                <a:lnTo>
                  <a:pt x="1342491" y="1336043"/>
                </a:lnTo>
                <a:lnTo>
                  <a:pt x="1346763" y="1373915"/>
                </a:lnTo>
                <a:lnTo>
                  <a:pt x="1349203" y="1411947"/>
                </a:lnTo>
                <a:lnTo>
                  <a:pt x="1344711" y="14250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3907" name="Google Shape;3907;p593"/>
          <p:cNvPicPr preferRelativeResize="0"/>
          <p:nvPr/>
        </p:nvPicPr>
        <p:blipFill rotWithShape="1">
          <a:blip r:embed="rId3">
            <a:alphaModFix/>
          </a:blip>
          <a:srcRect b="0" l="0" r="0" t="0"/>
          <a:stretch/>
        </p:blipFill>
        <p:spPr>
          <a:xfrm>
            <a:off x="7716178" y="0"/>
            <a:ext cx="1422253" cy="986425"/>
          </a:xfrm>
          <a:prstGeom prst="rect">
            <a:avLst/>
          </a:prstGeom>
          <a:noFill/>
          <a:ln>
            <a:noFill/>
          </a:ln>
        </p:spPr>
      </p:pic>
      <p:pic>
        <p:nvPicPr>
          <p:cNvPr id="3908" name="Google Shape;3908;p593"/>
          <p:cNvPicPr preferRelativeResize="0"/>
          <p:nvPr/>
        </p:nvPicPr>
        <p:blipFill rotWithShape="1">
          <a:blip r:embed="rId4">
            <a:alphaModFix/>
          </a:blip>
          <a:srcRect b="0" l="0" r="0" t="0"/>
          <a:stretch/>
        </p:blipFill>
        <p:spPr>
          <a:xfrm>
            <a:off x="3641174" y="2253235"/>
            <a:ext cx="27207" cy="27207"/>
          </a:xfrm>
          <a:prstGeom prst="rect">
            <a:avLst/>
          </a:prstGeom>
          <a:noFill/>
          <a:ln>
            <a:noFill/>
          </a:ln>
        </p:spPr>
      </p:pic>
      <p:pic>
        <p:nvPicPr>
          <p:cNvPr id="3909" name="Google Shape;3909;p593"/>
          <p:cNvPicPr preferRelativeResize="0"/>
          <p:nvPr/>
        </p:nvPicPr>
        <p:blipFill rotWithShape="1">
          <a:blip r:embed="rId5">
            <a:alphaModFix/>
          </a:blip>
          <a:srcRect b="0" l="0" r="0" t="0"/>
          <a:stretch/>
        </p:blipFill>
        <p:spPr>
          <a:xfrm>
            <a:off x="-4136" y="1584026"/>
            <a:ext cx="3152328" cy="3559718"/>
          </a:xfrm>
          <a:prstGeom prst="rect">
            <a:avLst/>
          </a:prstGeom>
          <a:noFill/>
          <a:ln>
            <a:noFill/>
          </a:ln>
        </p:spPr>
      </p:pic>
      <p:pic>
        <p:nvPicPr>
          <p:cNvPr id="3910" name="Google Shape;3910;p593"/>
          <p:cNvPicPr preferRelativeResize="0"/>
          <p:nvPr/>
        </p:nvPicPr>
        <p:blipFill rotWithShape="1">
          <a:blip r:embed="rId4">
            <a:alphaModFix/>
          </a:blip>
          <a:srcRect b="0" l="0" r="0" t="0"/>
          <a:stretch/>
        </p:blipFill>
        <p:spPr>
          <a:xfrm>
            <a:off x="3641174" y="3134298"/>
            <a:ext cx="38100" cy="38100"/>
          </a:xfrm>
          <a:prstGeom prst="rect">
            <a:avLst/>
          </a:prstGeom>
          <a:noFill/>
          <a:ln>
            <a:noFill/>
          </a:ln>
        </p:spPr>
      </p:pic>
      <p:pic>
        <p:nvPicPr>
          <p:cNvPr id="3911" name="Google Shape;3911;p593"/>
          <p:cNvPicPr preferRelativeResize="0"/>
          <p:nvPr/>
        </p:nvPicPr>
        <p:blipFill rotWithShape="1">
          <a:blip r:embed="rId4">
            <a:alphaModFix/>
          </a:blip>
          <a:srcRect b="0" l="0" r="0" t="0"/>
          <a:stretch/>
        </p:blipFill>
        <p:spPr>
          <a:xfrm>
            <a:off x="3641174" y="4367785"/>
            <a:ext cx="38100" cy="38100"/>
          </a:xfrm>
          <a:prstGeom prst="rect">
            <a:avLst/>
          </a:prstGeom>
          <a:noFill/>
          <a:ln>
            <a:noFill/>
          </a:ln>
        </p:spPr>
      </p:pic>
      <p:sp>
        <p:nvSpPr>
          <p:cNvPr id="3912" name="Google Shape;3912;p593"/>
          <p:cNvSpPr txBox="1"/>
          <p:nvPr/>
        </p:nvSpPr>
        <p:spPr>
          <a:xfrm>
            <a:off x="3501973" y="1789185"/>
            <a:ext cx="2210400" cy="29400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I M P O R N T A N C E S</a:t>
            </a:r>
            <a:endParaRPr b="0" i="0" sz="1600" u="none" cap="none" strike="noStrike">
              <a:solidFill>
                <a:srgbClr val="000000"/>
              </a:solidFill>
              <a:latin typeface="Verdana"/>
              <a:ea typeface="Verdana"/>
              <a:cs typeface="Verdana"/>
              <a:sym typeface="Verdana"/>
            </a:endParaRPr>
          </a:p>
          <a:p>
            <a:pPr indent="0" lvl="0" marL="254000" marR="1905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Validates fiour concept:  Prototfiping helps fiou  validate fiour business  idea and demonstrate its  potential to investors.</a:t>
            </a:r>
            <a:endParaRPr b="0" i="0" sz="900" u="none" cap="none" strike="noStrike">
              <a:solidFill>
                <a:srgbClr val="000000"/>
              </a:solidFill>
              <a:latin typeface="Verdana"/>
              <a:ea typeface="Verdana"/>
              <a:cs typeface="Verdana"/>
              <a:sym typeface="Verdana"/>
            </a:endParaRPr>
          </a:p>
          <a:p>
            <a:pPr indent="0" lvl="0" marL="254000" marR="26670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Reduces risks: Bfi  identiffiing flaws and  opportunities earlfi on,  prototfiping reduces the  risks associated with  development and  investment.</a:t>
            </a:r>
            <a:endParaRPr b="0" i="0" sz="900" u="none" cap="none" strike="noStrike">
              <a:solidFill>
                <a:srgbClr val="000000"/>
              </a:solidFill>
              <a:latin typeface="Verdana"/>
              <a:ea typeface="Verdana"/>
              <a:cs typeface="Verdana"/>
              <a:sym typeface="Verdana"/>
            </a:endParaRPr>
          </a:p>
          <a:p>
            <a:pPr indent="0" lvl="0" marL="254000" marR="0" rtl="0" algn="l">
              <a:lnSpc>
                <a:spcPct val="100000"/>
              </a:lnSpc>
              <a:spcBef>
                <a:spcPts val="3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Enhances communication:</a:t>
            </a:r>
            <a:endParaRPr b="0" i="0" sz="900" u="none" cap="none" strike="noStrike">
              <a:solidFill>
                <a:srgbClr val="000000"/>
              </a:solidFill>
              <a:latin typeface="Verdana"/>
              <a:ea typeface="Verdana"/>
              <a:cs typeface="Verdana"/>
              <a:sym typeface="Verdana"/>
            </a:endParaRPr>
          </a:p>
        </p:txBody>
      </p:sp>
      <p:sp>
        <p:nvSpPr>
          <p:cNvPr id="3913" name="Google Shape;3913;p593"/>
          <p:cNvSpPr txBox="1"/>
          <p:nvPr>
            <p:ph type="title"/>
          </p:nvPr>
        </p:nvSpPr>
        <p:spPr>
          <a:xfrm>
            <a:off x="1209321" y="789701"/>
            <a:ext cx="6610500" cy="6243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700"/>
              <a:buNone/>
            </a:pPr>
            <a:r>
              <a:rPr lang="zh-CN" sz="4000"/>
              <a:t>Understanding Prototyping</a:t>
            </a:r>
            <a:endParaRPr sz="4000"/>
          </a:p>
        </p:txBody>
      </p:sp>
      <p:sp>
        <p:nvSpPr>
          <p:cNvPr id="3914" name="Google Shape;3914;p593"/>
          <p:cNvSpPr txBox="1"/>
          <p:nvPr/>
        </p:nvSpPr>
        <p:spPr>
          <a:xfrm>
            <a:off x="1007868" y="1789185"/>
            <a:ext cx="1937700" cy="22992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W H A T	I T	I S</a:t>
            </a:r>
            <a:endParaRPr b="0" i="0" sz="1600" u="none" cap="none" strike="noStrike">
              <a:solidFill>
                <a:srgbClr val="000000"/>
              </a:solidFill>
              <a:latin typeface="Verdana"/>
              <a:ea typeface="Verdana"/>
              <a:cs typeface="Verdana"/>
              <a:sym typeface="Verdana"/>
            </a:endParaRPr>
          </a:p>
          <a:p>
            <a:pPr indent="0" lvl="0" marL="139700" marR="1270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Prototfiping is the  process of creating a  preliminarfi model or  version of a product or  service to test its  feasibilitfi, functionalitfi,  and user experience.</a:t>
            </a:r>
            <a:endParaRPr b="0" i="0" sz="900" u="none" cap="none" strike="noStrike">
              <a:solidFill>
                <a:srgbClr val="000000"/>
              </a:solidFill>
              <a:latin typeface="Verdana"/>
              <a:ea typeface="Verdana"/>
              <a:cs typeface="Verdana"/>
              <a:sym typeface="Verdana"/>
            </a:endParaRPr>
          </a:p>
          <a:p>
            <a:pPr indent="0" lvl="0" marL="139700" marR="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It allows fiou to visualize  concepts, gather  feedback, and refine fiour  idea before investing  significant resources into  full-scale development.</a:t>
            </a:r>
            <a:endParaRPr b="0" i="0" sz="900" u="none" cap="none" strike="noStrike">
              <a:solidFill>
                <a:srgbClr val="000000"/>
              </a:solidFill>
              <a:latin typeface="Verdana"/>
              <a:ea typeface="Verdana"/>
              <a:cs typeface="Verdana"/>
              <a:sym typeface="Verdana"/>
            </a:endParaRPr>
          </a:p>
        </p:txBody>
      </p:sp>
      <p:sp>
        <p:nvSpPr>
          <p:cNvPr id="3915" name="Google Shape;3915;p593"/>
          <p:cNvSpPr txBox="1"/>
          <p:nvPr/>
        </p:nvSpPr>
        <p:spPr>
          <a:xfrm>
            <a:off x="5988637" y="1662100"/>
            <a:ext cx="2433900" cy="2697300"/>
          </a:xfrm>
          <a:prstGeom prst="rect">
            <a:avLst/>
          </a:prstGeom>
          <a:noFill/>
          <a:ln>
            <a:noFill/>
          </a:ln>
        </p:spPr>
        <p:txBody>
          <a:bodyPr anchorCtr="0" anchor="t" bIns="0" lIns="0" spcFirstLastPara="1" rIns="0" wrap="square" tIns="133350">
            <a:spAutoFit/>
          </a:bodyPr>
          <a:lstStyle/>
          <a:p>
            <a:pPr indent="0" lvl="0" marL="266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T Y P E S</a:t>
            </a:r>
            <a:endParaRPr b="0" i="0" sz="1600" u="none" cap="none" strike="noStrike">
              <a:solidFill>
                <a:srgbClr val="000000"/>
              </a:solidFill>
              <a:latin typeface="Verdana"/>
              <a:ea typeface="Verdana"/>
              <a:cs typeface="Verdana"/>
              <a:sym typeface="Verdana"/>
            </a:endParaRPr>
          </a:p>
          <a:p>
            <a:pPr indent="-95250" lvl="0" marL="139700" marR="292100" rtl="0" algn="l">
              <a:lnSpc>
                <a:spcPct val="128699"/>
              </a:lnSpc>
              <a:spcBef>
                <a:spcPts val="30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Paper Prototfipes: Low-fidelitfi  sketches or mock-ups used to  visualize the basic lafiout and  functionalitfi of a product or  service.</a:t>
            </a:r>
            <a:endParaRPr b="0" i="0" sz="900" u="none" cap="none" strike="noStrike">
              <a:solidFill>
                <a:srgbClr val="000000"/>
              </a:solidFill>
              <a:latin typeface="Verdana"/>
              <a:ea typeface="Verdana"/>
              <a:cs typeface="Verdana"/>
              <a:sym typeface="Verdana"/>
            </a:endParaRPr>
          </a:p>
          <a:p>
            <a:pPr indent="-133350" lvl="0" marL="139700" marR="0" rtl="0" algn="l">
              <a:lnSpc>
                <a:spcPct val="128699"/>
              </a:lnSpc>
              <a:spcBef>
                <a:spcPts val="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Digital Prototfipes: Interactive  simulations or wireframes created  using prototfiping tools to  demonstrate user interactions and  workflows.</a:t>
            </a:r>
            <a:endParaRPr b="0" i="0" sz="900" u="none" cap="none" strike="noStrike">
              <a:solidFill>
                <a:srgbClr val="000000"/>
              </a:solidFill>
              <a:latin typeface="Verdana"/>
              <a:ea typeface="Verdana"/>
              <a:cs typeface="Verdana"/>
              <a:sym typeface="Verdana"/>
            </a:endParaRPr>
          </a:p>
          <a:p>
            <a:pPr indent="-120650" lvl="0" marL="139700" marR="88900" rtl="0" algn="l">
              <a:lnSpc>
                <a:spcPct val="128699"/>
              </a:lnSpc>
              <a:spcBef>
                <a:spcPts val="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Functional Prototfipes: Partial or  fullfi functional versions of a  product or service that mimic its  core features and functionalities.</a:t>
            </a:r>
            <a:endParaRPr b="0" i="0" sz="900" u="none" cap="none" strike="noStrike">
              <a:solidFill>
                <a:srgbClr val="000000"/>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19" name="Shape 3919"/>
        <p:cNvGrpSpPr/>
        <p:nvPr/>
      </p:nvGrpSpPr>
      <p:grpSpPr>
        <a:xfrm>
          <a:off x="0" y="0"/>
          <a:ext cx="0" cy="0"/>
          <a:chOff x="0" y="0"/>
          <a:chExt cx="0" cy="0"/>
        </a:xfrm>
      </p:grpSpPr>
      <p:grpSp>
        <p:nvGrpSpPr>
          <p:cNvPr id="3920" name="Google Shape;3920;p594"/>
          <p:cNvGrpSpPr/>
          <p:nvPr/>
        </p:nvGrpSpPr>
        <p:grpSpPr>
          <a:xfrm>
            <a:off x="0" y="0"/>
            <a:ext cx="9143998" cy="5143497"/>
            <a:chOff x="0" y="0"/>
            <a:chExt cx="9143998" cy="5143497"/>
          </a:xfrm>
        </p:grpSpPr>
        <p:pic>
          <p:nvPicPr>
            <p:cNvPr id="3921" name="Google Shape;3921;p594"/>
            <p:cNvPicPr preferRelativeResize="0"/>
            <p:nvPr/>
          </p:nvPicPr>
          <p:blipFill rotWithShape="1">
            <a:blip r:embed="rId3">
              <a:alphaModFix/>
            </a:blip>
            <a:srcRect b="0" l="0" r="0" t="0"/>
            <a:stretch/>
          </p:blipFill>
          <p:spPr>
            <a:xfrm>
              <a:off x="0" y="0"/>
              <a:ext cx="9143998" cy="5143497"/>
            </a:xfrm>
            <a:prstGeom prst="rect">
              <a:avLst/>
            </a:prstGeom>
            <a:noFill/>
            <a:ln>
              <a:noFill/>
            </a:ln>
          </p:spPr>
        </p:pic>
        <p:sp>
          <p:nvSpPr>
            <p:cNvPr id="3922" name="Google Shape;3922;p594"/>
            <p:cNvSpPr/>
            <p:nvPr/>
          </p:nvSpPr>
          <p:spPr>
            <a:xfrm>
              <a:off x="705612" y="1383791"/>
              <a:ext cx="2270760" cy="2270760"/>
            </a:xfrm>
            <a:custGeom>
              <a:rect b="b" l="l" r="r" t="t"/>
              <a:pathLst>
                <a:path extrusionOk="0" h="2270760" w="2270760">
                  <a:moveTo>
                    <a:pt x="1135380" y="0"/>
                  </a:moveTo>
                  <a:lnTo>
                    <a:pt x="1087386" y="996"/>
                  </a:lnTo>
                  <a:lnTo>
                    <a:pt x="1039899" y="3958"/>
                  </a:lnTo>
                  <a:lnTo>
                    <a:pt x="992960" y="8847"/>
                  </a:lnTo>
                  <a:lnTo>
                    <a:pt x="946608" y="15623"/>
                  </a:lnTo>
                  <a:lnTo>
                    <a:pt x="900882" y="24246"/>
                  </a:lnTo>
                  <a:lnTo>
                    <a:pt x="855820" y="34678"/>
                  </a:lnTo>
                  <a:lnTo>
                    <a:pt x="811464" y="46879"/>
                  </a:lnTo>
                  <a:lnTo>
                    <a:pt x="767852" y="60810"/>
                  </a:lnTo>
                  <a:lnTo>
                    <a:pt x="725023" y="76430"/>
                  </a:lnTo>
                  <a:lnTo>
                    <a:pt x="683018" y="93701"/>
                  </a:lnTo>
                  <a:lnTo>
                    <a:pt x="641874" y="112584"/>
                  </a:lnTo>
                  <a:lnTo>
                    <a:pt x="601633" y="133038"/>
                  </a:lnTo>
                  <a:lnTo>
                    <a:pt x="562333" y="155024"/>
                  </a:lnTo>
                  <a:lnTo>
                    <a:pt x="524013" y="178504"/>
                  </a:lnTo>
                  <a:lnTo>
                    <a:pt x="486714" y="203437"/>
                  </a:lnTo>
                  <a:lnTo>
                    <a:pt x="450474" y="229784"/>
                  </a:lnTo>
                  <a:lnTo>
                    <a:pt x="415333" y="257505"/>
                  </a:lnTo>
                  <a:lnTo>
                    <a:pt x="381330" y="286562"/>
                  </a:lnTo>
                  <a:lnTo>
                    <a:pt x="348505" y="316915"/>
                  </a:lnTo>
                  <a:lnTo>
                    <a:pt x="316896" y="348524"/>
                  </a:lnTo>
                  <a:lnTo>
                    <a:pt x="286545" y="381350"/>
                  </a:lnTo>
                  <a:lnTo>
                    <a:pt x="257489" y="415354"/>
                  </a:lnTo>
                  <a:lnTo>
                    <a:pt x="229768" y="450496"/>
                  </a:lnTo>
                  <a:lnTo>
                    <a:pt x="203423" y="486736"/>
                  </a:lnTo>
                  <a:lnTo>
                    <a:pt x="178491" y="524036"/>
                  </a:lnTo>
                  <a:lnTo>
                    <a:pt x="155013" y="562356"/>
                  </a:lnTo>
                  <a:lnTo>
                    <a:pt x="133028" y="601656"/>
                  </a:lnTo>
                  <a:lnTo>
                    <a:pt x="112575" y="641897"/>
                  </a:lnTo>
                  <a:lnTo>
                    <a:pt x="93694" y="683039"/>
                  </a:lnTo>
                  <a:lnTo>
                    <a:pt x="76424" y="725044"/>
                  </a:lnTo>
                  <a:lnTo>
                    <a:pt x="60805" y="767872"/>
                  </a:lnTo>
                  <a:lnTo>
                    <a:pt x="46875" y="811482"/>
                  </a:lnTo>
                  <a:lnTo>
                    <a:pt x="34675" y="855837"/>
                  </a:lnTo>
                  <a:lnTo>
                    <a:pt x="24244" y="900896"/>
                  </a:lnTo>
                  <a:lnTo>
                    <a:pt x="15621" y="946621"/>
                  </a:lnTo>
                  <a:lnTo>
                    <a:pt x="8846" y="992970"/>
                  </a:lnTo>
                  <a:lnTo>
                    <a:pt x="3957" y="1039907"/>
                  </a:lnTo>
                  <a:lnTo>
                    <a:pt x="996" y="1087389"/>
                  </a:lnTo>
                  <a:lnTo>
                    <a:pt x="0" y="1135380"/>
                  </a:lnTo>
                  <a:lnTo>
                    <a:pt x="996" y="1183370"/>
                  </a:lnTo>
                  <a:lnTo>
                    <a:pt x="3957" y="1230852"/>
                  </a:lnTo>
                  <a:lnTo>
                    <a:pt x="8846" y="1277789"/>
                  </a:lnTo>
                  <a:lnTo>
                    <a:pt x="15621" y="1324138"/>
                  </a:lnTo>
                  <a:lnTo>
                    <a:pt x="24244" y="1369863"/>
                  </a:lnTo>
                  <a:lnTo>
                    <a:pt x="34675" y="1414922"/>
                  </a:lnTo>
                  <a:lnTo>
                    <a:pt x="46875" y="1459277"/>
                  </a:lnTo>
                  <a:lnTo>
                    <a:pt x="60805" y="1502887"/>
                  </a:lnTo>
                  <a:lnTo>
                    <a:pt x="76424" y="1545715"/>
                  </a:lnTo>
                  <a:lnTo>
                    <a:pt x="93694" y="1587720"/>
                  </a:lnTo>
                  <a:lnTo>
                    <a:pt x="112575" y="1628862"/>
                  </a:lnTo>
                  <a:lnTo>
                    <a:pt x="133028" y="1669103"/>
                  </a:lnTo>
                  <a:lnTo>
                    <a:pt x="155013" y="1708404"/>
                  </a:lnTo>
                  <a:lnTo>
                    <a:pt x="178491" y="1746723"/>
                  </a:lnTo>
                  <a:lnTo>
                    <a:pt x="203423" y="1784023"/>
                  </a:lnTo>
                  <a:lnTo>
                    <a:pt x="229768" y="1820263"/>
                  </a:lnTo>
                  <a:lnTo>
                    <a:pt x="257489" y="1855405"/>
                  </a:lnTo>
                  <a:lnTo>
                    <a:pt x="286545" y="1889409"/>
                  </a:lnTo>
                  <a:lnTo>
                    <a:pt x="316896" y="1922235"/>
                  </a:lnTo>
                  <a:lnTo>
                    <a:pt x="348505" y="1953844"/>
                  </a:lnTo>
                  <a:lnTo>
                    <a:pt x="381330" y="1984197"/>
                  </a:lnTo>
                  <a:lnTo>
                    <a:pt x="415333" y="2013254"/>
                  </a:lnTo>
                  <a:lnTo>
                    <a:pt x="450474" y="2040975"/>
                  </a:lnTo>
                  <a:lnTo>
                    <a:pt x="486714" y="2067322"/>
                  </a:lnTo>
                  <a:lnTo>
                    <a:pt x="524013" y="2092255"/>
                  </a:lnTo>
                  <a:lnTo>
                    <a:pt x="562333" y="2115735"/>
                  </a:lnTo>
                  <a:lnTo>
                    <a:pt x="601633" y="2137721"/>
                  </a:lnTo>
                  <a:lnTo>
                    <a:pt x="641874" y="2158175"/>
                  </a:lnTo>
                  <a:lnTo>
                    <a:pt x="683018" y="2177058"/>
                  </a:lnTo>
                  <a:lnTo>
                    <a:pt x="725023" y="2194329"/>
                  </a:lnTo>
                  <a:lnTo>
                    <a:pt x="767852" y="2209949"/>
                  </a:lnTo>
                  <a:lnTo>
                    <a:pt x="811464" y="2223880"/>
                  </a:lnTo>
                  <a:lnTo>
                    <a:pt x="855820" y="2236081"/>
                  </a:lnTo>
                  <a:lnTo>
                    <a:pt x="900882" y="2246513"/>
                  </a:lnTo>
                  <a:lnTo>
                    <a:pt x="946608" y="2255136"/>
                  </a:lnTo>
                  <a:lnTo>
                    <a:pt x="992960" y="2261912"/>
                  </a:lnTo>
                  <a:lnTo>
                    <a:pt x="1039899" y="2266801"/>
                  </a:lnTo>
                  <a:lnTo>
                    <a:pt x="1087386" y="2269763"/>
                  </a:lnTo>
                  <a:lnTo>
                    <a:pt x="1135380" y="2270760"/>
                  </a:lnTo>
                  <a:lnTo>
                    <a:pt x="1183370" y="2269763"/>
                  </a:lnTo>
                  <a:lnTo>
                    <a:pt x="1230852" y="2266801"/>
                  </a:lnTo>
                  <a:lnTo>
                    <a:pt x="1277789" y="2261912"/>
                  </a:lnTo>
                  <a:lnTo>
                    <a:pt x="1324138" y="2255136"/>
                  </a:lnTo>
                  <a:lnTo>
                    <a:pt x="1369863" y="2246513"/>
                  </a:lnTo>
                  <a:lnTo>
                    <a:pt x="1414922" y="2236081"/>
                  </a:lnTo>
                  <a:lnTo>
                    <a:pt x="1459277" y="2223880"/>
                  </a:lnTo>
                  <a:lnTo>
                    <a:pt x="1502887" y="2209949"/>
                  </a:lnTo>
                  <a:lnTo>
                    <a:pt x="1545715" y="2194329"/>
                  </a:lnTo>
                  <a:lnTo>
                    <a:pt x="1587720" y="2177058"/>
                  </a:lnTo>
                  <a:lnTo>
                    <a:pt x="1628862" y="2158175"/>
                  </a:lnTo>
                  <a:lnTo>
                    <a:pt x="1669103" y="2137721"/>
                  </a:lnTo>
                  <a:lnTo>
                    <a:pt x="1708404" y="2115735"/>
                  </a:lnTo>
                  <a:lnTo>
                    <a:pt x="1746723" y="2092255"/>
                  </a:lnTo>
                  <a:lnTo>
                    <a:pt x="1784023" y="2067322"/>
                  </a:lnTo>
                  <a:lnTo>
                    <a:pt x="1820263" y="2040975"/>
                  </a:lnTo>
                  <a:lnTo>
                    <a:pt x="1855405" y="2013254"/>
                  </a:lnTo>
                  <a:lnTo>
                    <a:pt x="1889409" y="1984197"/>
                  </a:lnTo>
                  <a:lnTo>
                    <a:pt x="1922235" y="1953844"/>
                  </a:lnTo>
                  <a:lnTo>
                    <a:pt x="1953844" y="1922235"/>
                  </a:lnTo>
                  <a:lnTo>
                    <a:pt x="1984197" y="1889409"/>
                  </a:lnTo>
                  <a:lnTo>
                    <a:pt x="2013254" y="1855405"/>
                  </a:lnTo>
                  <a:lnTo>
                    <a:pt x="2040975" y="1820263"/>
                  </a:lnTo>
                  <a:lnTo>
                    <a:pt x="2067322" y="1784023"/>
                  </a:lnTo>
                  <a:lnTo>
                    <a:pt x="2092255" y="1746723"/>
                  </a:lnTo>
                  <a:lnTo>
                    <a:pt x="2115735" y="1708404"/>
                  </a:lnTo>
                  <a:lnTo>
                    <a:pt x="2137721" y="1669103"/>
                  </a:lnTo>
                  <a:lnTo>
                    <a:pt x="2158175" y="1628862"/>
                  </a:lnTo>
                  <a:lnTo>
                    <a:pt x="2177058" y="1587720"/>
                  </a:lnTo>
                  <a:lnTo>
                    <a:pt x="2194329" y="1545715"/>
                  </a:lnTo>
                  <a:lnTo>
                    <a:pt x="2209949" y="1502887"/>
                  </a:lnTo>
                  <a:lnTo>
                    <a:pt x="2223880" y="1459277"/>
                  </a:lnTo>
                  <a:lnTo>
                    <a:pt x="2236081" y="1414922"/>
                  </a:lnTo>
                  <a:lnTo>
                    <a:pt x="2246513" y="1369863"/>
                  </a:lnTo>
                  <a:lnTo>
                    <a:pt x="2255136" y="1324138"/>
                  </a:lnTo>
                  <a:lnTo>
                    <a:pt x="2261912" y="1277789"/>
                  </a:lnTo>
                  <a:lnTo>
                    <a:pt x="2266801" y="1230852"/>
                  </a:lnTo>
                  <a:lnTo>
                    <a:pt x="2269763" y="1183370"/>
                  </a:lnTo>
                  <a:lnTo>
                    <a:pt x="2270760" y="1135380"/>
                  </a:lnTo>
                  <a:lnTo>
                    <a:pt x="2269763" y="1087389"/>
                  </a:lnTo>
                  <a:lnTo>
                    <a:pt x="2266801" y="1039907"/>
                  </a:lnTo>
                  <a:lnTo>
                    <a:pt x="2261912" y="992970"/>
                  </a:lnTo>
                  <a:lnTo>
                    <a:pt x="2255136" y="946621"/>
                  </a:lnTo>
                  <a:lnTo>
                    <a:pt x="2246513" y="900896"/>
                  </a:lnTo>
                  <a:lnTo>
                    <a:pt x="2236081" y="855837"/>
                  </a:lnTo>
                  <a:lnTo>
                    <a:pt x="2223880" y="811482"/>
                  </a:lnTo>
                  <a:lnTo>
                    <a:pt x="2209949" y="767872"/>
                  </a:lnTo>
                  <a:lnTo>
                    <a:pt x="2194329" y="725044"/>
                  </a:lnTo>
                  <a:lnTo>
                    <a:pt x="2177058" y="683039"/>
                  </a:lnTo>
                  <a:lnTo>
                    <a:pt x="2158175" y="641897"/>
                  </a:lnTo>
                  <a:lnTo>
                    <a:pt x="2137721" y="601656"/>
                  </a:lnTo>
                  <a:lnTo>
                    <a:pt x="2115735" y="562356"/>
                  </a:lnTo>
                  <a:lnTo>
                    <a:pt x="2092255" y="524036"/>
                  </a:lnTo>
                  <a:lnTo>
                    <a:pt x="2067322" y="486736"/>
                  </a:lnTo>
                  <a:lnTo>
                    <a:pt x="2040975" y="450496"/>
                  </a:lnTo>
                  <a:lnTo>
                    <a:pt x="2013254" y="415354"/>
                  </a:lnTo>
                  <a:lnTo>
                    <a:pt x="1984197" y="381350"/>
                  </a:lnTo>
                  <a:lnTo>
                    <a:pt x="1953844" y="348524"/>
                  </a:lnTo>
                  <a:lnTo>
                    <a:pt x="1922235" y="316915"/>
                  </a:lnTo>
                  <a:lnTo>
                    <a:pt x="1889409" y="286562"/>
                  </a:lnTo>
                  <a:lnTo>
                    <a:pt x="1855405" y="257505"/>
                  </a:lnTo>
                  <a:lnTo>
                    <a:pt x="1820263" y="229784"/>
                  </a:lnTo>
                  <a:lnTo>
                    <a:pt x="1784023" y="203437"/>
                  </a:lnTo>
                  <a:lnTo>
                    <a:pt x="1746723" y="178504"/>
                  </a:lnTo>
                  <a:lnTo>
                    <a:pt x="1708404" y="155024"/>
                  </a:lnTo>
                  <a:lnTo>
                    <a:pt x="1669103" y="133038"/>
                  </a:lnTo>
                  <a:lnTo>
                    <a:pt x="1628862" y="112584"/>
                  </a:lnTo>
                  <a:lnTo>
                    <a:pt x="1587720" y="93701"/>
                  </a:lnTo>
                  <a:lnTo>
                    <a:pt x="1545715" y="76430"/>
                  </a:lnTo>
                  <a:lnTo>
                    <a:pt x="1502887" y="60810"/>
                  </a:lnTo>
                  <a:lnTo>
                    <a:pt x="1459277" y="46879"/>
                  </a:lnTo>
                  <a:lnTo>
                    <a:pt x="1414922" y="34678"/>
                  </a:lnTo>
                  <a:lnTo>
                    <a:pt x="1369863" y="24246"/>
                  </a:lnTo>
                  <a:lnTo>
                    <a:pt x="1324138" y="15623"/>
                  </a:lnTo>
                  <a:lnTo>
                    <a:pt x="1277789" y="8847"/>
                  </a:lnTo>
                  <a:lnTo>
                    <a:pt x="1230852" y="3958"/>
                  </a:lnTo>
                  <a:lnTo>
                    <a:pt x="1183370" y="996"/>
                  </a:lnTo>
                  <a:lnTo>
                    <a:pt x="1135380" y="0"/>
                  </a:lnTo>
                  <a:close/>
                </a:path>
              </a:pathLst>
            </a:custGeom>
            <a:solidFill>
              <a:srgbClr val="1AACC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23" name="Google Shape;3923;p594"/>
            <p:cNvPicPr preferRelativeResize="0"/>
            <p:nvPr/>
          </p:nvPicPr>
          <p:blipFill rotWithShape="1">
            <a:blip r:embed="rId4">
              <a:alphaModFix/>
            </a:blip>
            <a:srcRect b="0" l="0" r="0" t="0"/>
            <a:stretch/>
          </p:blipFill>
          <p:spPr>
            <a:xfrm>
              <a:off x="1123187" y="1600200"/>
              <a:ext cx="1434084" cy="1837944"/>
            </a:xfrm>
            <a:prstGeom prst="rect">
              <a:avLst/>
            </a:prstGeom>
            <a:noFill/>
            <a:ln>
              <a:noFill/>
            </a:ln>
          </p:spPr>
        </p:pic>
      </p:grpSp>
      <p:sp>
        <p:nvSpPr>
          <p:cNvPr id="3924" name="Google Shape;3924;p594"/>
          <p:cNvSpPr txBox="1"/>
          <p:nvPr/>
        </p:nvSpPr>
        <p:spPr>
          <a:xfrm>
            <a:off x="4001845" y="1194370"/>
            <a:ext cx="42894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Clr>
                <a:srgbClr val="000000"/>
              </a:buClr>
              <a:buSzPts val="4000"/>
              <a:buFont typeface="Arial"/>
              <a:buNone/>
            </a:pPr>
            <a:r>
              <a:rPr b="1" i="0" lang="zh-CN" sz="4000" u="none" cap="none" strike="noStrike">
                <a:solidFill>
                  <a:srgbClr val="FFFFFF"/>
                </a:solidFill>
                <a:latin typeface="Arial"/>
                <a:ea typeface="Arial"/>
                <a:cs typeface="Arial"/>
                <a:sym typeface="Arial"/>
              </a:rPr>
              <a:t>The key to  supercharged e-  commerce profits</a:t>
            </a:r>
            <a:endParaRPr b="0" i="0" sz="4000" u="none" cap="none" strike="noStrike">
              <a:solidFill>
                <a:srgbClr val="000000"/>
              </a:solidFill>
              <a:latin typeface="Arial"/>
              <a:ea typeface="Arial"/>
              <a:cs typeface="Arial"/>
              <a:sym typeface="Arial"/>
            </a:endParaRPr>
          </a:p>
        </p:txBody>
      </p:sp>
      <p:grpSp>
        <p:nvGrpSpPr>
          <p:cNvPr id="3925" name="Google Shape;3925;p594"/>
          <p:cNvGrpSpPr/>
          <p:nvPr/>
        </p:nvGrpSpPr>
        <p:grpSpPr>
          <a:xfrm>
            <a:off x="298704" y="4399788"/>
            <a:ext cx="254508" cy="554736"/>
            <a:chOff x="298704" y="4399788"/>
            <a:chExt cx="254508" cy="554736"/>
          </a:xfrm>
        </p:grpSpPr>
        <p:pic>
          <p:nvPicPr>
            <p:cNvPr id="3926" name="Google Shape;3926;p594"/>
            <p:cNvPicPr preferRelativeResize="0"/>
            <p:nvPr/>
          </p:nvPicPr>
          <p:blipFill rotWithShape="1">
            <a:blip r:embed="rId5">
              <a:alphaModFix/>
            </a:blip>
            <a:srcRect b="0" l="0" r="0" t="0"/>
            <a:stretch/>
          </p:blipFill>
          <p:spPr>
            <a:xfrm>
              <a:off x="313944" y="4730496"/>
              <a:ext cx="224028" cy="224028"/>
            </a:xfrm>
            <a:prstGeom prst="rect">
              <a:avLst/>
            </a:prstGeom>
            <a:noFill/>
            <a:ln>
              <a:noFill/>
            </a:ln>
          </p:spPr>
        </p:pic>
        <p:pic>
          <p:nvPicPr>
            <p:cNvPr id="3927" name="Google Shape;3927;p594"/>
            <p:cNvPicPr preferRelativeResize="0"/>
            <p:nvPr/>
          </p:nvPicPr>
          <p:blipFill rotWithShape="1">
            <a:blip r:embed="rId6">
              <a:alphaModFix/>
            </a:blip>
            <a:srcRect b="0" l="0" r="0" t="0"/>
            <a:stretch/>
          </p:blipFill>
          <p:spPr>
            <a:xfrm>
              <a:off x="298704" y="4399788"/>
              <a:ext cx="254508" cy="262128"/>
            </a:xfrm>
            <a:prstGeom prst="rect">
              <a:avLst/>
            </a:prstGeom>
            <a:noFill/>
            <a:ln>
              <a:noFill/>
            </a:ln>
          </p:spPr>
        </p:pic>
      </p:grpSp>
      <p:sp>
        <p:nvSpPr>
          <p:cNvPr id="3928" name="Google Shape;3928;p594"/>
          <p:cNvSpPr txBox="1"/>
          <p:nvPr/>
        </p:nvSpPr>
        <p:spPr>
          <a:xfrm>
            <a:off x="612749" y="3595827"/>
            <a:ext cx="4826100" cy="1279800"/>
          </a:xfrm>
          <a:prstGeom prst="rect">
            <a:avLst/>
          </a:prstGeom>
          <a:noFill/>
          <a:ln>
            <a:noFill/>
          </a:ln>
        </p:spPr>
        <p:txBody>
          <a:bodyPr anchorCtr="0" anchor="t" bIns="0" lIns="0" spcFirstLastPara="1" rIns="0" wrap="square" tIns="12700">
            <a:spAutoFit/>
          </a:bodyPr>
          <a:lstStyle/>
          <a:p>
            <a:pPr indent="0" lvl="0" marL="2646045" marR="0" rtl="0" algn="l">
              <a:lnSpc>
                <a:spcPct val="100000"/>
              </a:lnSpc>
              <a:spcBef>
                <a:spcPts val="0"/>
              </a:spcBef>
              <a:spcAft>
                <a:spcPts val="0"/>
              </a:spcAft>
              <a:buClr>
                <a:srgbClr val="000000"/>
              </a:buClr>
              <a:buSzPts val="3200"/>
              <a:buFont typeface="Arial"/>
              <a:buNone/>
            </a:pPr>
            <a:r>
              <a:rPr b="1" i="0" lang="zh-CN" sz="3200" u="none" cap="none" strike="noStrike">
                <a:solidFill>
                  <a:srgbClr val="1AACCF"/>
                </a:solidFill>
                <a:latin typeface="Arial"/>
                <a:ea typeface="Arial"/>
                <a:cs typeface="Arial"/>
                <a:sym typeface="Arial"/>
              </a:rPr>
              <a:t>Lucia Dello</a:t>
            </a:r>
            <a:endParaRPr b="0" i="0" sz="3200" u="none" cap="none" strike="noStrike">
              <a:solidFill>
                <a:srgbClr val="000000"/>
              </a:solidFill>
              <a:latin typeface="Arial"/>
              <a:ea typeface="Arial"/>
              <a:cs typeface="Arial"/>
              <a:sym typeface="Arial"/>
            </a:endParaRPr>
          </a:p>
          <a:p>
            <a:pPr indent="0" lvl="0" marL="12700" marR="1823085" rtl="0" algn="l">
              <a:lnSpc>
                <a:spcPct val="148100"/>
              </a:lnSpc>
              <a:spcBef>
                <a:spcPts val="1870"/>
              </a:spcBef>
              <a:spcAft>
                <a:spcPts val="0"/>
              </a:spcAft>
              <a:buClr>
                <a:srgbClr val="000000"/>
              </a:buClr>
              <a:buSzPts val="1400"/>
              <a:buFont typeface="Arial"/>
              <a:buNone/>
            </a:pPr>
            <a:r>
              <a:rPr b="0" i="0" lang="zh-CN" sz="1400" u="none" cap="none" strike="noStrike">
                <a:solidFill>
                  <a:srgbClr val="FFFFFF"/>
                </a:solidFill>
                <a:latin typeface="Arial"/>
                <a:ea typeface="Arial"/>
                <a:cs typeface="Arial"/>
                <a:sym typeface="Arial"/>
              </a:rPr>
              <a:t>https://</a:t>
            </a:r>
            <a:r>
              <a:rPr b="0" i="0" lang="zh-CN" sz="1400" u="sng" cap="none" strike="noStrike">
                <a:solidFill>
                  <a:schemeClr val="hlink"/>
                </a:solidFill>
                <a:latin typeface="Arial"/>
                <a:ea typeface="Arial"/>
                <a:cs typeface="Arial"/>
                <a:sym typeface="Arial"/>
                <a:hlinkClick r:id="rId7"/>
              </a:rPr>
              <a:t>www.linkedin.com/in/luciadello/ </a:t>
            </a:r>
            <a:r>
              <a:rPr b="0" i="0" lang="zh-CN" sz="1400" u="none" cap="none" strike="noStrike">
                <a:solidFill>
                  <a:srgbClr val="FFFFFF"/>
                </a:solidFill>
                <a:latin typeface="Arial"/>
                <a:ea typeface="Arial"/>
                <a:cs typeface="Arial"/>
                <a:sym typeface="Arial"/>
              </a:rPr>
              <a:t> Speakerdeck.com/luciadello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32" name="Shape 3932"/>
        <p:cNvGrpSpPr/>
        <p:nvPr/>
      </p:nvGrpSpPr>
      <p:grpSpPr>
        <a:xfrm>
          <a:off x="0" y="0"/>
          <a:ext cx="0" cy="0"/>
          <a:chOff x="0" y="0"/>
          <a:chExt cx="0" cy="0"/>
        </a:xfrm>
      </p:grpSpPr>
      <p:sp>
        <p:nvSpPr>
          <p:cNvPr id="3933" name="Google Shape;3933;p595"/>
          <p:cNvSpPr txBox="1"/>
          <p:nvPr/>
        </p:nvSpPr>
        <p:spPr>
          <a:xfrm>
            <a:off x="7365492" y="1955292"/>
            <a:ext cx="1466100" cy="12648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3000">
            <a:spAutoFit/>
          </a:bodyPr>
          <a:lstStyle/>
          <a:p>
            <a:pPr indent="0" lvl="0" marL="45720" marR="22669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Win  client</a:t>
            </a:r>
            <a:endParaRPr b="0" i="0" sz="4000" u="none" cap="none" strike="noStrike">
              <a:solidFill>
                <a:srgbClr val="000000"/>
              </a:solidFill>
              <a:latin typeface="Arial"/>
              <a:ea typeface="Arial"/>
              <a:cs typeface="Arial"/>
              <a:sym typeface="Arial"/>
            </a:endParaRPr>
          </a:p>
        </p:txBody>
      </p:sp>
      <p:sp>
        <p:nvSpPr>
          <p:cNvPr id="3934" name="Google Shape;3934;p595"/>
          <p:cNvSpPr txBox="1"/>
          <p:nvPr/>
        </p:nvSpPr>
        <p:spPr>
          <a:xfrm>
            <a:off x="3261359" y="1758695"/>
            <a:ext cx="3048000" cy="1879800"/>
          </a:xfrm>
          <a:prstGeom prst="rect">
            <a:avLst/>
          </a:prstGeom>
          <a:solidFill>
            <a:srgbClr val="BCD6ED"/>
          </a:solidFill>
          <a:ln cap="flat" cmpd="sng" w="12700">
            <a:solidFill>
              <a:srgbClr val="5B9BD4"/>
            </a:solidFill>
            <a:prstDash val="solid"/>
            <a:round/>
            <a:headEnd len="sm" w="sm" type="none"/>
            <a:tailEnd len="sm" w="sm" type="none"/>
          </a:ln>
        </p:spPr>
        <p:txBody>
          <a:bodyPr anchorCtr="0" anchor="t" bIns="0" lIns="0" spcFirstLastPara="1" rIns="0" wrap="square" tIns="32375">
            <a:spAutoFit/>
          </a:bodyPr>
          <a:lstStyle/>
          <a:p>
            <a:pPr indent="0" lvl="0" marL="46355" marR="481330" rtl="0" algn="just">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Campaign:  brief, plan,  run, results</a:t>
            </a:r>
            <a:endParaRPr b="0" i="0" sz="4000" u="none" cap="none" strike="noStrike">
              <a:solidFill>
                <a:srgbClr val="000000"/>
              </a:solidFill>
              <a:latin typeface="Arial"/>
              <a:ea typeface="Arial"/>
              <a:cs typeface="Arial"/>
              <a:sym typeface="Arial"/>
            </a:endParaRPr>
          </a:p>
        </p:txBody>
      </p:sp>
      <p:sp>
        <p:nvSpPr>
          <p:cNvPr id="3935" name="Google Shape;3935;p595"/>
          <p:cNvSpPr txBox="1"/>
          <p:nvPr/>
        </p:nvSpPr>
        <p:spPr>
          <a:xfrm>
            <a:off x="490727" y="2036064"/>
            <a:ext cx="1797000" cy="12636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1750">
            <a:spAutoFit/>
          </a:bodyPr>
          <a:lstStyle/>
          <a:p>
            <a:pPr indent="0" lvl="0" marL="45720" marR="22034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Make  money</a:t>
            </a:r>
            <a:endParaRPr b="0" i="0" sz="4000" u="none" cap="none" strike="noStrike">
              <a:solidFill>
                <a:srgbClr val="000000"/>
              </a:solidFill>
              <a:latin typeface="Arial"/>
              <a:ea typeface="Arial"/>
              <a:cs typeface="Arial"/>
              <a:sym typeface="Arial"/>
            </a:endParaRPr>
          </a:p>
        </p:txBody>
      </p:sp>
      <p:sp>
        <p:nvSpPr>
          <p:cNvPr id="3936" name="Google Shape;3936;p595"/>
          <p:cNvSpPr txBox="1"/>
          <p:nvPr/>
        </p:nvSpPr>
        <p:spPr>
          <a:xfrm>
            <a:off x="6775957" y="3852926"/>
            <a:ext cx="2148900" cy="912000"/>
          </a:xfrm>
          <a:prstGeom prst="rect">
            <a:avLst/>
          </a:prstGeom>
          <a:solidFill>
            <a:srgbClr val="FF0000"/>
          </a:solidFill>
          <a:ln>
            <a:noFill/>
          </a:ln>
        </p:spPr>
        <p:txBody>
          <a:bodyPr anchorCtr="0" anchor="t" bIns="0" lIns="0" spcFirstLastPara="1" rIns="0" wrap="square" tIns="49525">
            <a:spAutoFit/>
          </a:bodyPr>
          <a:lstStyle/>
          <a:p>
            <a:pPr indent="0" lvl="0" marL="58418" marR="34163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Incomplete  picture</a:t>
            </a:r>
            <a:endParaRPr b="0" i="0" sz="2800" u="none" cap="none" strike="noStrike">
              <a:solidFill>
                <a:srgbClr val="000000"/>
              </a:solidFill>
              <a:latin typeface="Arial"/>
              <a:ea typeface="Arial"/>
              <a:cs typeface="Arial"/>
              <a:sym typeface="Arial"/>
            </a:endParaRPr>
          </a:p>
        </p:txBody>
      </p:sp>
      <p:sp>
        <p:nvSpPr>
          <p:cNvPr id="3937" name="Google Shape;3937;p595"/>
          <p:cNvSpPr txBox="1"/>
          <p:nvPr/>
        </p:nvSpPr>
        <p:spPr>
          <a:xfrm>
            <a:off x="378206" y="3616705"/>
            <a:ext cx="3163781" cy="1977418"/>
          </a:xfrm>
          <a:prstGeom prst="rect">
            <a:avLst/>
          </a:prstGeom>
          <a:solidFill>
            <a:srgbClr val="FF0000"/>
          </a:solidFill>
          <a:ln>
            <a:noFill/>
          </a:ln>
        </p:spPr>
        <p:txBody>
          <a:bodyPr anchorCtr="0" anchor="t" bIns="0" lIns="0" spcFirstLastPara="1" rIns="0" wrap="square" tIns="49525">
            <a:spAutoFit/>
          </a:bodyPr>
          <a:lstStyle/>
          <a:p>
            <a:pPr indent="0" lvl="0" marL="57150" marR="125095"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Unpaid  invoice, lose  client</a:t>
            </a:r>
            <a:endParaRPr b="0" i="0" sz="2800" u="none" cap="none" strike="noStrike">
              <a:solidFill>
                <a:srgbClr val="000000"/>
              </a:solidFill>
              <a:latin typeface="Arial"/>
              <a:ea typeface="Arial"/>
              <a:cs typeface="Arial"/>
              <a:sym typeface="Arial"/>
            </a:endParaRPr>
          </a:p>
        </p:txBody>
      </p:sp>
      <p:sp>
        <p:nvSpPr>
          <p:cNvPr id="3938" name="Google Shape;3938;p595"/>
          <p:cNvSpPr txBox="1"/>
          <p:nvPr/>
        </p:nvSpPr>
        <p:spPr>
          <a:xfrm>
            <a:off x="6775957" y="189229"/>
            <a:ext cx="2148900" cy="910200"/>
          </a:xfrm>
          <a:prstGeom prst="rect">
            <a:avLst/>
          </a:prstGeom>
          <a:solidFill>
            <a:srgbClr val="A9D18E"/>
          </a:solidFill>
          <a:ln>
            <a:noFill/>
          </a:ln>
        </p:spPr>
        <p:txBody>
          <a:bodyPr anchorCtr="0" anchor="t" bIns="0" lIns="0" spcFirstLastPara="1" rIns="0" wrap="square" tIns="47625">
            <a:spAutoFit/>
          </a:bodyPr>
          <a:lstStyle/>
          <a:p>
            <a:pPr indent="0" lvl="0" marL="58418" marR="560705"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Complete  picture</a:t>
            </a:r>
            <a:endParaRPr b="0" i="0" sz="2800" u="none" cap="none" strike="noStrike">
              <a:solidFill>
                <a:srgbClr val="000000"/>
              </a:solidFill>
              <a:latin typeface="Arial"/>
              <a:ea typeface="Arial"/>
              <a:cs typeface="Arial"/>
              <a:sym typeface="Arial"/>
            </a:endParaRPr>
          </a:p>
        </p:txBody>
      </p:sp>
      <p:sp>
        <p:nvSpPr>
          <p:cNvPr id="3939" name="Google Shape;3939;p595"/>
          <p:cNvSpPr txBox="1"/>
          <p:nvPr>
            <p:ph type="title"/>
          </p:nvPr>
        </p:nvSpPr>
        <p:spPr>
          <a:xfrm>
            <a:off x="378206" y="117602"/>
            <a:ext cx="2148900" cy="1341600"/>
          </a:xfrm>
          <a:prstGeom prst="rect">
            <a:avLst/>
          </a:prstGeom>
          <a:solidFill>
            <a:srgbClr val="A9D18E"/>
          </a:solidFill>
          <a:ln>
            <a:noFill/>
          </a:ln>
        </p:spPr>
        <p:txBody>
          <a:bodyPr anchorCtr="0" anchor="t" bIns="0" lIns="0" spcFirstLastPara="1" rIns="0" wrap="square" tIns="48250">
            <a:spAutoFit/>
          </a:bodyPr>
          <a:lstStyle/>
          <a:p>
            <a:pPr indent="0" lvl="0" marL="57785" marR="381000" rtl="0" algn="l">
              <a:lnSpc>
                <a:spcPct val="100000"/>
              </a:lnSpc>
              <a:spcBef>
                <a:spcPts val="0"/>
              </a:spcBef>
              <a:spcAft>
                <a:spcPts val="0"/>
              </a:spcAft>
              <a:buSzPts val="1400"/>
              <a:buNone/>
            </a:pPr>
            <a:r>
              <a:rPr lang="zh-CN" sz="2800"/>
              <a:t>Invoice is  paid, client  retained</a:t>
            </a:r>
            <a:endParaRPr sz="2800"/>
          </a:p>
        </p:txBody>
      </p:sp>
      <p:sp>
        <p:nvSpPr>
          <p:cNvPr id="3940" name="Google Shape;3940;p595"/>
          <p:cNvSpPr/>
          <p:nvPr/>
        </p:nvSpPr>
        <p:spPr>
          <a:xfrm>
            <a:off x="6351270" y="2523108"/>
            <a:ext cx="1015365" cy="107950"/>
          </a:xfrm>
          <a:custGeom>
            <a:rect b="b" l="l" r="r" t="t"/>
            <a:pathLst>
              <a:path extrusionOk="0" h="107950" w="1015365">
                <a:moveTo>
                  <a:pt x="76839" y="25282"/>
                </a:moveTo>
                <a:lnTo>
                  <a:pt x="75313" y="50680"/>
                </a:lnTo>
                <a:lnTo>
                  <a:pt x="1013840" y="107568"/>
                </a:lnTo>
                <a:lnTo>
                  <a:pt x="1015364" y="82296"/>
                </a:lnTo>
                <a:lnTo>
                  <a:pt x="76839" y="25282"/>
                </a:lnTo>
                <a:close/>
              </a:path>
              <a:path extrusionOk="0" h="107950" w="1015365">
                <a:moveTo>
                  <a:pt x="78358" y="0"/>
                </a:moveTo>
                <a:lnTo>
                  <a:pt x="0" y="33401"/>
                </a:lnTo>
                <a:lnTo>
                  <a:pt x="73787" y="76073"/>
                </a:lnTo>
                <a:lnTo>
                  <a:pt x="75313" y="50680"/>
                </a:lnTo>
                <a:lnTo>
                  <a:pt x="62610" y="49911"/>
                </a:lnTo>
                <a:lnTo>
                  <a:pt x="64134" y="24511"/>
                </a:lnTo>
                <a:lnTo>
                  <a:pt x="76885" y="24511"/>
                </a:lnTo>
                <a:lnTo>
                  <a:pt x="78358" y="0"/>
                </a:lnTo>
                <a:close/>
              </a:path>
              <a:path extrusionOk="0" h="107950" w="1015365">
                <a:moveTo>
                  <a:pt x="64134" y="24511"/>
                </a:moveTo>
                <a:lnTo>
                  <a:pt x="62610" y="49911"/>
                </a:lnTo>
                <a:lnTo>
                  <a:pt x="75313" y="50680"/>
                </a:lnTo>
                <a:lnTo>
                  <a:pt x="76839" y="25282"/>
                </a:lnTo>
                <a:lnTo>
                  <a:pt x="64134" y="24511"/>
                </a:lnTo>
                <a:close/>
              </a:path>
              <a:path extrusionOk="0" h="107950" w="1015365">
                <a:moveTo>
                  <a:pt x="76885" y="24511"/>
                </a:moveTo>
                <a:lnTo>
                  <a:pt x="64134" y="24511"/>
                </a:lnTo>
                <a:lnTo>
                  <a:pt x="76839" y="25282"/>
                </a:lnTo>
                <a:lnTo>
                  <a:pt x="76885" y="24511"/>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1" name="Google Shape;3941;p595"/>
          <p:cNvSpPr/>
          <p:nvPr/>
        </p:nvSpPr>
        <p:spPr>
          <a:xfrm>
            <a:off x="2288285" y="2662554"/>
            <a:ext cx="975360" cy="79375"/>
          </a:xfrm>
          <a:custGeom>
            <a:rect b="b" l="l" r="r" t="t"/>
            <a:pathLst>
              <a:path extrusionOk="0" h="79375" w="975360">
                <a:moveTo>
                  <a:pt x="76538" y="25417"/>
                </a:moveTo>
                <a:lnTo>
                  <a:pt x="75733" y="50816"/>
                </a:lnTo>
                <a:lnTo>
                  <a:pt x="974089" y="79120"/>
                </a:lnTo>
                <a:lnTo>
                  <a:pt x="974978" y="53720"/>
                </a:lnTo>
                <a:lnTo>
                  <a:pt x="76538" y="25417"/>
                </a:lnTo>
                <a:close/>
              </a:path>
              <a:path extrusionOk="0" h="79375" w="975360">
                <a:moveTo>
                  <a:pt x="77343" y="0"/>
                </a:moveTo>
                <a:lnTo>
                  <a:pt x="0" y="35687"/>
                </a:lnTo>
                <a:lnTo>
                  <a:pt x="74930" y="76200"/>
                </a:lnTo>
                <a:lnTo>
                  <a:pt x="75733" y="50816"/>
                </a:lnTo>
                <a:lnTo>
                  <a:pt x="63118" y="50418"/>
                </a:lnTo>
                <a:lnTo>
                  <a:pt x="63881" y="25018"/>
                </a:lnTo>
                <a:lnTo>
                  <a:pt x="76550" y="25018"/>
                </a:lnTo>
                <a:lnTo>
                  <a:pt x="77343" y="0"/>
                </a:lnTo>
                <a:close/>
              </a:path>
              <a:path extrusionOk="0" h="79375" w="975360">
                <a:moveTo>
                  <a:pt x="63881" y="25018"/>
                </a:moveTo>
                <a:lnTo>
                  <a:pt x="63118" y="50418"/>
                </a:lnTo>
                <a:lnTo>
                  <a:pt x="75733" y="50816"/>
                </a:lnTo>
                <a:lnTo>
                  <a:pt x="76538" y="25417"/>
                </a:lnTo>
                <a:lnTo>
                  <a:pt x="63881" y="25018"/>
                </a:lnTo>
                <a:close/>
              </a:path>
              <a:path extrusionOk="0" h="79375" w="975360">
                <a:moveTo>
                  <a:pt x="76550" y="25018"/>
                </a:moveTo>
                <a:lnTo>
                  <a:pt x="63881" y="25018"/>
                </a:lnTo>
                <a:lnTo>
                  <a:pt x="76538" y="25417"/>
                </a:lnTo>
                <a:lnTo>
                  <a:pt x="76550" y="25018"/>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2" name="Google Shape;3942;p595"/>
          <p:cNvSpPr/>
          <p:nvPr/>
        </p:nvSpPr>
        <p:spPr>
          <a:xfrm>
            <a:off x="5647182" y="533526"/>
            <a:ext cx="1115695" cy="1222375"/>
          </a:xfrm>
          <a:custGeom>
            <a:rect b="b" l="l" r="r" t="t"/>
            <a:pathLst>
              <a:path extrusionOk="0" h="1222375" w="1115695">
                <a:moveTo>
                  <a:pt x="1086992" y="0"/>
                </a:moveTo>
                <a:lnTo>
                  <a:pt x="1061339" y="28194"/>
                </a:lnTo>
                <a:lnTo>
                  <a:pt x="1089533" y="53848"/>
                </a:lnTo>
                <a:lnTo>
                  <a:pt x="1115187" y="25653"/>
                </a:lnTo>
                <a:lnTo>
                  <a:pt x="1086992" y="0"/>
                </a:lnTo>
                <a:close/>
              </a:path>
              <a:path extrusionOk="0" h="1222375" w="1115695">
                <a:moveTo>
                  <a:pt x="1035685" y="56387"/>
                </a:moveTo>
                <a:lnTo>
                  <a:pt x="1010031" y="84455"/>
                </a:lnTo>
                <a:lnTo>
                  <a:pt x="1038224" y="110109"/>
                </a:lnTo>
                <a:lnTo>
                  <a:pt x="1063878" y="82042"/>
                </a:lnTo>
                <a:lnTo>
                  <a:pt x="1035685" y="56387"/>
                </a:lnTo>
                <a:close/>
              </a:path>
              <a:path extrusionOk="0" h="1222375" w="1115695">
                <a:moveTo>
                  <a:pt x="984376" y="112649"/>
                </a:moveTo>
                <a:lnTo>
                  <a:pt x="958722" y="140843"/>
                </a:lnTo>
                <a:lnTo>
                  <a:pt x="986916" y="166497"/>
                </a:lnTo>
                <a:lnTo>
                  <a:pt x="1012570" y="138302"/>
                </a:lnTo>
                <a:lnTo>
                  <a:pt x="984376" y="112649"/>
                </a:lnTo>
                <a:close/>
              </a:path>
              <a:path extrusionOk="0" h="1222375" w="1115695">
                <a:moveTo>
                  <a:pt x="933068" y="169037"/>
                </a:moveTo>
                <a:lnTo>
                  <a:pt x="907414" y="197231"/>
                </a:lnTo>
                <a:lnTo>
                  <a:pt x="935609" y="222885"/>
                </a:lnTo>
                <a:lnTo>
                  <a:pt x="961263" y="194690"/>
                </a:lnTo>
                <a:lnTo>
                  <a:pt x="933068" y="169037"/>
                </a:lnTo>
                <a:close/>
              </a:path>
              <a:path extrusionOk="0" h="1222375" w="1115695">
                <a:moveTo>
                  <a:pt x="881761" y="225298"/>
                </a:moveTo>
                <a:lnTo>
                  <a:pt x="856107" y="253492"/>
                </a:lnTo>
                <a:lnTo>
                  <a:pt x="884300" y="279146"/>
                </a:lnTo>
                <a:lnTo>
                  <a:pt x="909954" y="250951"/>
                </a:lnTo>
                <a:lnTo>
                  <a:pt x="881761" y="225298"/>
                </a:lnTo>
                <a:close/>
              </a:path>
              <a:path extrusionOk="0" h="1222375" w="1115695">
                <a:moveTo>
                  <a:pt x="830452" y="281686"/>
                </a:moveTo>
                <a:lnTo>
                  <a:pt x="804798" y="309880"/>
                </a:lnTo>
                <a:lnTo>
                  <a:pt x="832992" y="335534"/>
                </a:lnTo>
                <a:lnTo>
                  <a:pt x="858646" y="307339"/>
                </a:lnTo>
                <a:lnTo>
                  <a:pt x="830452" y="281686"/>
                </a:lnTo>
                <a:close/>
              </a:path>
              <a:path extrusionOk="0" h="1222375" w="1115695">
                <a:moveTo>
                  <a:pt x="779144" y="338074"/>
                </a:moveTo>
                <a:lnTo>
                  <a:pt x="753490" y="366268"/>
                </a:lnTo>
                <a:lnTo>
                  <a:pt x="781684" y="391922"/>
                </a:lnTo>
                <a:lnTo>
                  <a:pt x="807338" y="363727"/>
                </a:lnTo>
                <a:lnTo>
                  <a:pt x="779144" y="338074"/>
                </a:lnTo>
                <a:close/>
              </a:path>
              <a:path extrusionOk="0" h="1222375" w="1115695">
                <a:moveTo>
                  <a:pt x="727837" y="394335"/>
                </a:moveTo>
                <a:lnTo>
                  <a:pt x="702182" y="422528"/>
                </a:lnTo>
                <a:lnTo>
                  <a:pt x="730376" y="448183"/>
                </a:lnTo>
                <a:lnTo>
                  <a:pt x="756030" y="419988"/>
                </a:lnTo>
                <a:lnTo>
                  <a:pt x="727837" y="394335"/>
                </a:lnTo>
                <a:close/>
              </a:path>
              <a:path extrusionOk="0" h="1222375" w="1115695">
                <a:moveTo>
                  <a:pt x="676528" y="450723"/>
                </a:moveTo>
                <a:lnTo>
                  <a:pt x="650875" y="478917"/>
                </a:lnTo>
                <a:lnTo>
                  <a:pt x="679068" y="504571"/>
                </a:lnTo>
                <a:lnTo>
                  <a:pt x="704722" y="476376"/>
                </a:lnTo>
                <a:lnTo>
                  <a:pt x="676528" y="450723"/>
                </a:lnTo>
                <a:close/>
              </a:path>
              <a:path extrusionOk="0" h="1222375" w="1115695">
                <a:moveTo>
                  <a:pt x="625220" y="507111"/>
                </a:moveTo>
                <a:lnTo>
                  <a:pt x="599566" y="535177"/>
                </a:lnTo>
                <a:lnTo>
                  <a:pt x="627760" y="560832"/>
                </a:lnTo>
                <a:lnTo>
                  <a:pt x="653414" y="532764"/>
                </a:lnTo>
                <a:lnTo>
                  <a:pt x="625220" y="507111"/>
                </a:lnTo>
                <a:close/>
              </a:path>
              <a:path extrusionOk="0" h="1222375" w="1115695">
                <a:moveTo>
                  <a:pt x="573913" y="563372"/>
                </a:moveTo>
                <a:lnTo>
                  <a:pt x="548258" y="591565"/>
                </a:lnTo>
                <a:lnTo>
                  <a:pt x="576452" y="617220"/>
                </a:lnTo>
                <a:lnTo>
                  <a:pt x="602106" y="589026"/>
                </a:lnTo>
                <a:lnTo>
                  <a:pt x="573913" y="563372"/>
                </a:lnTo>
                <a:close/>
              </a:path>
              <a:path extrusionOk="0" h="1222375" w="1115695">
                <a:moveTo>
                  <a:pt x="522604" y="619760"/>
                </a:moveTo>
                <a:lnTo>
                  <a:pt x="496950" y="647953"/>
                </a:lnTo>
                <a:lnTo>
                  <a:pt x="525144" y="673608"/>
                </a:lnTo>
                <a:lnTo>
                  <a:pt x="550798" y="645413"/>
                </a:lnTo>
                <a:lnTo>
                  <a:pt x="522604" y="619760"/>
                </a:lnTo>
                <a:close/>
              </a:path>
              <a:path extrusionOk="0" h="1222375" w="1115695">
                <a:moveTo>
                  <a:pt x="471296" y="676021"/>
                </a:moveTo>
                <a:lnTo>
                  <a:pt x="445642" y="704214"/>
                </a:lnTo>
                <a:lnTo>
                  <a:pt x="473837" y="729869"/>
                </a:lnTo>
                <a:lnTo>
                  <a:pt x="499490" y="701675"/>
                </a:lnTo>
                <a:lnTo>
                  <a:pt x="471296" y="676021"/>
                </a:lnTo>
                <a:close/>
              </a:path>
              <a:path extrusionOk="0" h="1222375" w="1115695">
                <a:moveTo>
                  <a:pt x="419988" y="732409"/>
                </a:moveTo>
                <a:lnTo>
                  <a:pt x="394334" y="760602"/>
                </a:lnTo>
                <a:lnTo>
                  <a:pt x="422528" y="786257"/>
                </a:lnTo>
                <a:lnTo>
                  <a:pt x="448182" y="758063"/>
                </a:lnTo>
                <a:lnTo>
                  <a:pt x="419988" y="732409"/>
                </a:lnTo>
                <a:close/>
              </a:path>
              <a:path extrusionOk="0" h="1222375" w="1115695">
                <a:moveTo>
                  <a:pt x="368680" y="788797"/>
                </a:moveTo>
                <a:lnTo>
                  <a:pt x="343026" y="816863"/>
                </a:lnTo>
                <a:lnTo>
                  <a:pt x="371220" y="842518"/>
                </a:lnTo>
                <a:lnTo>
                  <a:pt x="396875" y="814451"/>
                </a:lnTo>
                <a:lnTo>
                  <a:pt x="368680" y="788797"/>
                </a:lnTo>
                <a:close/>
              </a:path>
              <a:path extrusionOk="0" h="1222375" w="1115695">
                <a:moveTo>
                  <a:pt x="317372" y="845058"/>
                </a:moveTo>
                <a:lnTo>
                  <a:pt x="291718" y="873251"/>
                </a:lnTo>
                <a:lnTo>
                  <a:pt x="319913" y="898906"/>
                </a:lnTo>
                <a:lnTo>
                  <a:pt x="345566" y="870712"/>
                </a:lnTo>
                <a:lnTo>
                  <a:pt x="317372" y="845058"/>
                </a:lnTo>
                <a:close/>
              </a:path>
              <a:path extrusionOk="0" h="1222375" w="1115695">
                <a:moveTo>
                  <a:pt x="266064" y="901446"/>
                </a:moveTo>
                <a:lnTo>
                  <a:pt x="240410" y="929639"/>
                </a:lnTo>
                <a:lnTo>
                  <a:pt x="268604" y="955294"/>
                </a:lnTo>
                <a:lnTo>
                  <a:pt x="294258" y="927100"/>
                </a:lnTo>
                <a:lnTo>
                  <a:pt x="266064" y="901446"/>
                </a:lnTo>
                <a:close/>
              </a:path>
              <a:path extrusionOk="0" h="1222375" w="1115695">
                <a:moveTo>
                  <a:pt x="214756" y="957834"/>
                </a:moveTo>
                <a:lnTo>
                  <a:pt x="189102" y="985901"/>
                </a:lnTo>
                <a:lnTo>
                  <a:pt x="217296" y="1011555"/>
                </a:lnTo>
                <a:lnTo>
                  <a:pt x="242950" y="983488"/>
                </a:lnTo>
                <a:lnTo>
                  <a:pt x="214756" y="957834"/>
                </a:lnTo>
                <a:close/>
              </a:path>
              <a:path extrusionOk="0" h="1222375" w="1115695">
                <a:moveTo>
                  <a:pt x="163448" y="1014095"/>
                </a:moveTo>
                <a:lnTo>
                  <a:pt x="137794" y="1042288"/>
                </a:lnTo>
                <a:lnTo>
                  <a:pt x="165988" y="1067943"/>
                </a:lnTo>
                <a:lnTo>
                  <a:pt x="191642" y="1039749"/>
                </a:lnTo>
                <a:lnTo>
                  <a:pt x="163448" y="1014095"/>
                </a:lnTo>
                <a:close/>
              </a:path>
              <a:path extrusionOk="0" h="1222375" w="1115695">
                <a:moveTo>
                  <a:pt x="34670" y="1098931"/>
                </a:moveTo>
                <a:lnTo>
                  <a:pt x="0" y="1221867"/>
                </a:lnTo>
                <a:lnTo>
                  <a:pt x="119252" y="1175893"/>
                </a:lnTo>
                <a:lnTo>
                  <a:pt x="106551" y="1164336"/>
                </a:lnTo>
                <a:lnTo>
                  <a:pt x="78231" y="1164336"/>
                </a:lnTo>
                <a:lnTo>
                  <a:pt x="50037" y="1138682"/>
                </a:lnTo>
                <a:lnTo>
                  <a:pt x="60832" y="1126744"/>
                </a:lnTo>
                <a:lnTo>
                  <a:pt x="65237" y="1126744"/>
                </a:lnTo>
                <a:lnTo>
                  <a:pt x="34670" y="1098931"/>
                </a:lnTo>
                <a:close/>
              </a:path>
              <a:path extrusionOk="0" h="1222375" w="1115695">
                <a:moveTo>
                  <a:pt x="60832" y="1126744"/>
                </a:moveTo>
                <a:lnTo>
                  <a:pt x="50037" y="1138682"/>
                </a:lnTo>
                <a:lnTo>
                  <a:pt x="78231" y="1164336"/>
                </a:lnTo>
                <a:lnTo>
                  <a:pt x="89026" y="1152398"/>
                </a:lnTo>
                <a:lnTo>
                  <a:pt x="60832" y="1126744"/>
                </a:lnTo>
                <a:close/>
              </a:path>
              <a:path extrusionOk="0" h="1222375" w="1115695">
                <a:moveTo>
                  <a:pt x="65237" y="1126744"/>
                </a:moveTo>
                <a:lnTo>
                  <a:pt x="60832" y="1126744"/>
                </a:lnTo>
                <a:lnTo>
                  <a:pt x="89026" y="1152398"/>
                </a:lnTo>
                <a:lnTo>
                  <a:pt x="78231" y="1164336"/>
                </a:lnTo>
                <a:lnTo>
                  <a:pt x="106551" y="1164336"/>
                </a:lnTo>
                <a:lnTo>
                  <a:pt x="65237" y="1126744"/>
                </a:lnTo>
                <a:close/>
              </a:path>
              <a:path extrusionOk="0" h="1222375" w="1115695">
                <a:moveTo>
                  <a:pt x="112140" y="1070483"/>
                </a:moveTo>
                <a:lnTo>
                  <a:pt x="86487" y="1098677"/>
                </a:lnTo>
                <a:lnTo>
                  <a:pt x="114680" y="1124331"/>
                </a:lnTo>
                <a:lnTo>
                  <a:pt x="140334" y="1096137"/>
                </a:lnTo>
                <a:lnTo>
                  <a:pt x="112140" y="1070483"/>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3" name="Google Shape;3943;p595"/>
          <p:cNvSpPr/>
          <p:nvPr/>
        </p:nvSpPr>
        <p:spPr>
          <a:xfrm>
            <a:off x="2513838" y="822197"/>
            <a:ext cx="723900" cy="944880"/>
          </a:xfrm>
          <a:custGeom>
            <a:rect b="b" l="l" r="r" t="t"/>
            <a:pathLst>
              <a:path extrusionOk="0" h="944880" w="723900">
                <a:moveTo>
                  <a:pt x="700532" y="891159"/>
                </a:moveTo>
                <a:lnTo>
                  <a:pt x="670179" y="914273"/>
                </a:lnTo>
                <a:lnTo>
                  <a:pt x="693293" y="944626"/>
                </a:lnTo>
                <a:lnTo>
                  <a:pt x="723519" y="921512"/>
                </a:lnTo>
                <a:lnTo>
                  <a:pt x="700532" y="891159"/>
                </a:lnTo>
                <a:close/>
              </a:path>
              <a:path extrusionOk="0" h="944880" w="723900">
                <a:moveTo>
                  <a:pt x="654431" y="830452"/>
                </a:moveTo>
                <a:lnTo>
                  <a:pt x="624078" y="853566"/>
                </a:lnTo>
                <a:lnTo>
                  <a:pt x="647192" y="883919"/>
                </a:lnTo>
                <a:lnTo>
                  <a:pt x="677544" y="860805"/>
                </a:lnTo>
                <a:lnTo>
                  <a:pt x="654431" y="830452"/>
                </a:lnTo>
                <a:close/>
              </a:path>
              <a:path extrusionOk="0" h="944880" w="723900">
                <a:moveTo>
                  <a:pt x="608330" y="769874"/>
                </a:moveTo>
                <a:lnTo>
                  <a:pt x="578104" y="792861"/>
                </a:lnTo>
                <a:lnTo>
                  <a:pt x="601091" y="823213"/>
                </a:lnTo>
                <a:lnTo>
                  <a:pt x="631444" y="800226"/>
                </a:lnTo>
                <a:lnTo>
                  <a:pt x="608330" y="769874"/>
                </a:lnTo>
                <a:close/>
              </a:path>
              <a:path extrusionOk="0" h="944880" w="723900">
                <a:moveTo>
                  <a:pt x="562356" y="709167"/>
                </a:moveTo>
                <a:lnTo>
                  <a:pt x="532003" y="732154"/>
                </a:lnTo>
                <a:lnTo>
                  <a:pt x="554989" y="762507"/>
                </a:lnTo>
                <a:lnTo>
                  <a:pt x="585343" y="739521"/>
                </a:lnTo>
                <a:lnTo>
                  <a:pt x="562356" y="709167"/>
                </a:lnTo>
                <a:close/>
              </a:path>
              <a:path extrusionOk="0" h="944880" w="723900">
                <a:moveTo>
                  <a:pt x="516255" y="648462"/>
                </a:moveTo>
                <a:lnTo>
                  <a:pt x="485901" y="671449"/>
                </a:lnTo>
                <a:lnTo>
                  <a:pt x="508888" y="701801"/>
                </a:lnTo>
                <a:lnTo>
                  <a:pt x="539242" y="678814"/>
                </a:lnTo>
                <a:lnTo>
                  <a:pt x="516255" y="648462"/>
                </a:lnTo>
                <a:close/>
              </a:path>
              <a:path extrusionOk="0" h="944880" w="723900">
                <a:moveTo>
                  <a:pt x="470154" y="587755"/>
                </a:moveTo>
                <a:lnTo>
                  <a:pt x="439800" y="610742"/>
                </a:lnTo>
                <a:lnTo>
                  <a:pt x="462788" y="641096"/>
                </a:lnTo>
                <a:lnTo>
                  <a:pt x="493141" y="618109"/>
                </a:lnTo>
                <a:lnTo>
                  <a:pt x="470154" y="587755"/>
                </a:lnTo>
                <a:close/>
              </a:path>
              <a:path extrusionOk="0" h="944880" w="723900">
                <a:moveTo>
                  <a:pt x="424053" y="527050"/>
                </a:moveTo>
                <a:lnTo>
                  <a:pt x="393700" y="550163"/>
                </a:lnTo>
                <a:lnTo>
                  <a:pt x="416813" y="580389"/>
                </a:lnTo>
                <a:lnTo>
                  <a:pt x="447167" y="557402"/>
                </a:lnTo>
                <a:lnTo>
                  <a:pt x="424053" y="527050"/>
                </a:lnTo>
                <a:close/>
              </a:path>
              <a:path extrusionOk="0" h="944880" w="723900">
                <a:moveTo>
                  <a:pt x="377951" y="466343"/>
                </a:moveTo>
                <a:lnTo>
                  <a:pt x="347599" y="489457"/>
                </a:lnTo>
                <a:lnTo>
                  <a:pt x="370713" y="519811"/>
                </a:lnTo>
                <a:lnTo>
                  <a:pt x="401066" y="496697"/>
                </a:lnTo>
                <a:lnTo>
                  <a:pt x="377951" y="466343"/>
                </a:lnTo>
                <a:close/>
              </a:path>
              <a:path extrusionOk="0" h="944880" w="723900">
                <a:moveTo>
                  <a:pt x="331978" y="405638"/>
                </a:moveTo>
                <a:lnTo>
                  <a:pt x="301625" y="428751"/>
                </a:lnTo>
                <a:lnTo>
                  <a:pt x="324612" y="459104"/>
                </a:lnTo>
                <a:lnTo>
                  <a:pt x="354964" y="435990"/>
                </a:lnTo>
                <a:lnTo>
                  <a:pt x="331978" y="405638"/>
                </a:lnTo>
                <a:close/>
              </a:path>
              <a:path extrusionOk="0" h="944880" w="723900">
                <a:moveTo>
                  <a:pt x="285876" y="344931"/>
                </a:moveTo>
                <a:lnTo>
                  <a:pt x="255524" y="368046"/>
                </a:lnTo>
                <a:lnTo>
                  <a:pt x="278511" y="398399"/>
                </a:lnTo>
                <a:lnTo>
                  <a:pt x="308863" y="375285"/>
                </a:lnTo>
                <a:lnTo>
                  <a:pt x="285876" y="344931"/>
                </a:lnTo>
                <a:close/>
              </a:path>
              <a:path extrusionOk="0" h="944880" w="723900">
                <a:moveTo>
                  <a:pt x="239775" y="284352"/>
                </a:moveTo>
                <a:lnTo>
                  <a:pt x="209423" y="307339"/>
                </a:lnTo>
                <a:lnTo>
                  <a:pt x="232410" y="337692"/>
                </a:lnTo>
                <a:lnTo>
                  <a:pt x="262763" y="314705"/>
                </a:lnTo>
                <a:lnTo>
                  <a:pt x="239775" y="284352"/>
                </a:lnTo>
                <a:close/>
              </a:path>
              <a:path extrusionOk="0" h="944880" w="723900">
                <a:moveTo>
                  <a:pt x="193675" y="223647"/>
                </a:moveTo>
                <a:lnTo>
                  <a:pt x="163322" y="246634"/>
                </a:lnTo>
                <a:lnTo>
                  <a:pt x="186436" y="276987"/>
                </a:lnTo>
                <a:lnTo>
                  <a:pt x="216788" y="254000"/>
                </a:lnTo>
                <a:lnTo>
                  <a:pt x="193675" y="223647"/>
                </a:lnTo>
                <a:close/>
              </a:path>
              <a:path extrusionOk="0" h="944880" w="723900">
                <a:moveTo>
                  <a:pt x="147574" y="162940"/>
                </a:moveTo>
                <a:lnTo>
                  <a:pt x="117220" y="185927"/>
                </a:lnTo>
                <a:lnTo>
                  <a:pt x="140335" y="216280"/>
                </a:lnTo>
                <a:lnTo>
                  <a:pt x="170687" y="193293"/>
                </a:lnTo>
                <a:lnTo>
                  <a:pt x="147574" y="162940"/>
                </a:lnTo>
                <a:close/>
              </a:path>
              <a:path extrusionOk="0" h="944880" w="723900">
                <a:moveTo>
                  <a:pt x="101473" y="102235"/>
                </a:moveTo>
                <a:lnTo>
                  <a:pt x="71247" y="125222"/>
                </a:lnTo>
                <a:lnTo>
                  <a:pt x="94234" y="155575"/>
                </a:lnTo>
                <a:lnTo>
                  <a:pt x="124587" y="132587"/>
                </a:lnTo>
                <a:lnTo>
                  <a:pt x="101473" y="102235"/>
                </a:lnTo>
                <a:close/>
              </a:path>
              <a:path extrusionOk="0" h="944880" w="723900">
                <a:moveTo>
                  <a:pt x="0" y="0"/>
                </a:moveTo>
                <a:lnTo>
                  <a:pt x="23622" y="125602"/>
                </a:lnTo>
                <a:lnTo>
                  <a:pt x="64129" y="94868"/>
                </a:lnTo>
                <a:lnTo>
                  <a:pt x="48132" y="94868"/>
                </a:lnTo>
                <a:lnTo>
                  <a:pt x="42418" y="87375"/>
                </a:lnTo>
                <a:lnTo>
                  <a:pt x="72770" y="64388"/>
                </a:lnTo>
                <a:lnTo>
                  <a:pt x="104302" y="64388"/>
                </a:lnTo>
                <a:lnTo>
                  <a:pt x="114681" y="56514"/>
                </a:lnTo>
                <a:lnTo>
                  <a:pt x="0" y="0"/>
                </a:lnTo>
                <a:close/>
              </a:path>
              <a:path extrusionOk="0" h="944880" w="723900">
                <a:moveTo>
                  <a:pt x="72770" y="64388"/>
                </a:moveTo>
                <a:lnTo>
                  <a:pt x="42418" y="87375"/>
                </a:lnTo>
                <a:lnTo>
                  <a:pt x="48132" y="94868"/>
                </a:lnTo>
                <a:lnTo>
                  <a:pt x="78486" y="71881"/>
                </a:lnTo>
                <a:lnTo>
                  <a:pt x="72770" y="64388"/>
                </a:lnTo>
                <a:close/>
              </a:path>
              <a:path extrusionOk="0" h="944880" w="723900">
                <a:moveTo>
                  <a:pt x="104302" y="64388"/>
                </a:moveTo>
                <a:lnTo>
                  <a:pt x="72770" y="64388"/>
                </a:lnTo>
                <a:lnTo>
                  <a:pt x="78486" y="71881"/>
                </a:lnTo>
                <a:lnTo>
                  <a:pt x="48132" y="94868"/>
                </a:lnTo>
                <a:lnTo>
                  <a:pt x="64129" y="94868"/>
                </a:lnTo>
                <a:lnTo>
                  <a:pt x="104302" y="64388"/>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4" name="Google Shape;3944;p595"/>
          <p:cNvSpPr/>
          <p:nvPr/>
        </p:nvSpPr>
        <p:spPr>
          <a:xfrm>
            <a:off x="6297929" y="3697985"/>
            <a:ext cx="506729" cy="656589"/>
          </a:xfrm>
          <a:custGeom>
            <a:rect b="b" l="l" r="r" t="t"/>
            <a:pathLst>
              <a:path extrusionOk="0" h="656589" w="506729">
                <a:moveTo>
                  <a:pt x="483489" y="602729"/>
                </a:moveTo>
                <a:lnTo>
                  <a:pt x="453263" y="625830"/>
                </a:lnTo>
                <a:lnTo>
                  <a:pt x="476376" y="656132"/>
                </a:lnTo>
                <a:lnTo>
                  <a:pt x="506602" y="633018"/>
                </a:lnTo>
                <a:lnTo>
                  <a:pt x="483489" y="602729"/>
                </a:lnTo>
                <a:close/>
              </a:path>
              <a:path extrusionOk="0" h="656589" w="506729">
                <a:moveTo>
                  <a:pt x="437261" y="542137"/>
                </a:moveTo>
                <a:lnTo>
                  <a:pt x="407035" y="565238"/>
                </a:lnTo>
                <a:lnTo>
                  <a:pt x="430149" y="595528"/>
                </a:lnTo>
                <a:lnTo>
                  <a:pt x="460375" y="572427"/>
                </a:lnTo>
                <a:lnTo>
                  <a:pt x="437261" y="542137"/>
                </a:lnTo>
                <a:close/>
              </a:path>
              <a:path extrusionOk="0" h="656589" w="506729">
                <a:moveTo>
                  <a:pt x="391160" y="481533"/>
                </a:moveTo>
                <a:lnTo>
                  <a:pt x="360806" y="504634"/>
                </a:lnTo>
                <a:lnTo>
                  <a:pt x="383921" y="534936"/>
                </a:lnTo>
                <a:lnTo>
                  <a:pt x="414274" y="511835"/>
                </a:lnTo>
                <a:lnTo>
                  <a:pt x="391160" y="481533"/>
                </a:lnTo>
                <a:close/>
              </a:path>
              <a:path extrusionOk="0" h="656589" w="506729">
                <a:moveTo>
                  <a:pt x="344931" y="420941"/>
                </a:moveTo>
                <a:lnTo>
                  <a:pt x="314578" y="444042"/>
                </a:lnTo>
                <a:lnTo>
                  <a:pt x="337693" y="474344"/>
                </a:lnTo>
                <a:lnTo>
                  <a:pt x="368046" y="451243"/>
                </a:lnTo>
                <a:lnTo>
                  <a:pt x="344931" y="420941"/>
                </a:lnTo>
                <a:close/>
              </a:path>
              <a:path extrusionOk="0" h="656589" w="506729">
                <a:moveTo>
                  <a:pt x="298703" y="360349"/>
                </a:moveTo>
                <a:lnTo>
                  <a:pt x="268477" y="383451"/>
                </a:lnTo>
                <a:lnTo>
                  <a:pt x="291465" y="413740"/>
                </a:lnTo>
                <a:lnTo>
                  <a:pt x="321818" y="390639"/>
                </a:lnTo>
                <a:lnTo>
                  <a:pt x="298703" y="360349"/>
                </a:lnTo>
                <a:close/>
              </a:path>
              <a:path extrusionOk="0" h="656589" w="506729">
                <a:moveTo>
                  <a:pt x="252475" y="299758"/>
                </a:moveTo>
                <a:lnTo>
                  <a:pt x="222250" y="322859"/>
                </a:lnTo>
                <a:lnTo>
                  <a:pt x="245364" y="353148"/>
                </a:lnTo>
                <a:lnTo>
                  <a:pt x="275590" y="330047"/>
                </a:lnTo>
                <a:lnTo>
                  <a:pt x="252475" y="299758"/>
                </a:lnTo>
                <a:close/>
              </a:path>
              <a:path extrusionOk="0" h="656589" w="506729">
                <a:moveTo>
                  <a:pt x="206248" y="239153"/>
                </a:moveTo>
                <a:lnTo>
                  <a:pt x="176022" y="262254"/>
                </a:lnTo>
                <a:lnTo>
                  <a:pt x="199136" y="292557"/>
                </a:lnTo>
                <a:lnTo>
                  <a:pt x="229362" y="269455"/>
                </a:lnTo>
                <a:lnTo>
                  <a:pt x="206248" y="239153"/>
                </a:lnTo>
                <a:close/>
              </a:path>
              <a:path extrusionOk="0" h="656589" w="506729">
                <a:moveTo>
                  <a:pt x="160147" y="178561"/>
                </a:moveTo>
                <a:lnTo>
                  <a:pt x="129794" y="201663"/>
                </a:lnTo>
                <a:lnTo>
                  <a:pt x="152908" y="231965"/>
                </a:lnTo>
                <a:lnTo>
                  <a:pt x="183261" y="208864"/>
                </a:lnTo>
                <a:lnTo>
                  <a:pt x="160147" y="178561"/>
                </a:lnTo>
                <a:close/>
              </a:path>
              <a:path extrusionOk="0" h="656589" w="506729">
                <a:moveTo>
                  <a:pt x="113919" y="117982"/>
                </a:moveTo>
                <a:lnTo>
                  <a:pt x="83566" y="141097"/>
                </a:lnTo>
                <a:lnTo>
                  <a:pt x="106680" y="171322"/>
                </a:lnTo>
                <a:lnTo>
                  <a:pt x="137033" y="148208"/>
                </a:lnTo>
                <a:lnTo>
                  <a:pt x="113919" y="117982"/>
                </a:lnTo>
                <a:close/>
              </a:path>
              <a:path extrusionOk="0" h="656589" w="506729">
                <a:moveTo>
                  <a:pt x="0" y="0"/>
                </a:moveTo>
                <a:lnTo>
                  <a:pt x="23875" y="125602"/>
                </a:lnTo>
                <a:lnTo>
                  <a:pt x="54170" y="102501"/>
                </a:lnTo>
                <a:lnTo>
                  <a:pt x="42545" y="87248"/>
                </a:lnTo>
                <a:lnTo>
                  <a:pt x="72898" y="64134"/>
                </a:lnTo>
                <a:lnTo>
                  <a:pt x="104482" y="64134"/>
                </a:lnTo>
                <a:lnTo>
                  <a:pt x="114808" y="56260"/>
                </a:lnTo>
                <a:lnTo>
                  <a:pt x="0" y="0"/>
                </a:lnTo>
                <a:close/>
              </a:path>
              <a:path extrusionOk="0" h="656589" w="506729">
                <a:moveTo>
                  <a:pt x="84507" y="79367"/>
                </a:moveTo>
                <a:lnTo>
                  <a:pt x="54170" y="102501"/>
                </a:lnTo>
                <a:lnTo>
                  <a:pt x="60452" y="110743"/>
                </a:lnTo>
                <a:lnTo>
                  <a:pt x="90805" y="87629"/>
                </a:lnTo>
                <a:lnTo>
                  <a:pt x="84507" y="79367"/>
                </a:lnTo>
                <a:close/>
              </a:path>
              <a:path extrusionOk="0" h="656589" w="506729">
                <a:moveTo>
                  <a:pt x="72898" y="64134"/>
                </a:moveTo>
                <a:lnTo>
                  <a:pt x="42545" y="87248"/>
                </a:lnTo>
                <a:lnTo>
                  <a:pt x="54170" y="102501"/>
                </a:lnTo>
                <a:lnTo>
                  <a:pt x="84507" y="79367"/>
                </a:lnTo>
                <a:lnTo>
                  <a:pt x="72898" y="64134"/>
                </a:lnTo>
                <a:close/>
              </a:path>
              <a:path extrusionOk="0" h="656589" w="506729">
                <a:moveTo>
                  <a:pt x="104482" y="64134"/>
                </a:moveTo>
                <a:lnTo>
                  <a:pt x="72898" y="64134"/>
                </a:lnTo>
                <a:lnTo>
                  <a:pt x="84507" y="79367"/>
                </a:lnTo>
                <a:lnTo>
                  <a:pt x="104482" y="64134"/>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5" name="Google Shape;3945;p595"/>
          <p:cNvSpPr/>
          <p:nvPr/>
        </p:nvSpPr>
        <p:spPr>
          <a:xfrm>
            <a:off x="2553461" y="3681603"/>
            <a:ext cx="721995" cy="739139"/>
          </a:xfrm>
          <a:custGeom>
            <a:rect b="b" l="l" r="r" t="t"/>
            <a:pathLst>
              <a:path extrusionOk="0" h="739139" w="721995">
                <a:moveTo>
                  <a:pt x="694817" y="0"/>
                </a:moveTo>
                <a:lnTo>
                  <a:pt x="668146" y="27305"/>
                </a:lnTo>
                <a:lnTo>
                  <a:pt x="695451" y="53848"/>
                </a:lnTo>
                <a:lnTo>
                  <a:pt x="721995" y="26670"/>
                </a:lnTo>
                <a:lnTo>
                  <a:pt x="694817" y="0"/>
                </a:lnTo>
                <a:close/>
              </a:path>
              <a:path extrusionOk="0" h="739139" w="721995">
                <a:moveTo>
                  <a:pt x="641604" y="54610"/>
                </a:moveTo>
                <a:lnTo>
                  <a:pt x="614933" y="81788"/>
                </a:lnTo>
                <a:lnTo>
                  <a:pt x="642238" y="108458"/>
                </a:lnTo>
                <a:lnTo>
                  <a:pt x="668782" y="81153"/>
                </a:lnTo>
                <a:lnTo>
                  <a:pt x="641604" y="54610"/>
                </a:lnTo>
                <a:close/>
              </a:path>
              <a:path extrusionOk="0" h="739139" w="721995">
                <a:moveTo>
                  <a:pt x="588263" y="109093"/>
                </a:moveTo>
                <a:lnTo>
                  <a:pt x="561720" y="136398"/>
                </a:lnTo>
                <a:lnTo>
                  <a:pt x="589026" y="162941"/>
                </a:lnTo>
                <a:lnTo>
                  <a:pt x="615569" y="135636"/>
                </a:lnTo>
                <a:lnTo>
                  <a:pt x="588263" y="109093"/>
                </a:lnTo>
                <a:close/>
              </a:path>
              <a:path extrusionOk="0" h="739139" w="721995">
                <a:moveTo>
                  <a:pt x="535051" y="163576"/>
                </a:moveTo>
                <a:lnTo>
                  <a:pt x="508507" y="190881"/>
                </a:lnTo>
                <a:lnTo>
                  <a:pt x="535686" y="217487"/>
                </a:lnTo>
                <a:lnTo>
                  <a:pt x="562356" y="190246"/>
                </a:lnTo>
                <a:lnTo>
                  <a:pt x="535051" y="163576"/>
                </a:lnTo>
                <a:close/>
              </a:path>
              <a:path extrusionOk="0" h="739139" w="721995">
                <a:moveTo>
                  <a:pt x="481838" y="218135"/>
                </a:moveTo>
                <a:lnTo>
                  <a:pt x="455294" y="245402"/>
                </a:lnTo>
                <a:lnTo>
                  <a:pt x="482473" y="272008"/>
                </a:lnTo>
                <a:lnTo>
                  <a:pt x="509143" y="244754"/>
                </a:lnTo>
                <a:lnTo>
                  <a:pt x="481838" y="218135"/>
                </a:lnTo>
                <a:close/>
              </a:path>
              <a:path extrusionOk="0" h="739139" w="721995">
                <a:moveTo>
                  <a:pt x="428625" y="272656"/>
                </a:moveTo>
                <a:lnTo>
                  <a:pt x="402081" y="299923"/>
                </a:lnTo>
                <a:lnTo>
                  <a:pt x="429260" y="326542"/>
                </a:lnTo>
                <a:lnTo>
                  <a:pt x="455930" y="299275"/>
                </a:lnTo>
                <a:lnTo>
                  <a:pt x="428625" y="272656"/>
                </a:lnTo>
                <a:close/>
              </a:path>
              <a:path extrusionOk="0" h="739139" w="721995">
                <a:moveTo>
                  <a:pt x="375412" y="327190"/>
                </a:moveTo>
                <a:lnTo>
                  <a:pt x="348742" y="354457"/>
                </a:lnTo>
                <a:lnTo>
                  <a:pt x="376046" y="381063"/>
                </a:lnTo>
                <a:lnTo>
                  <a:pt x="402717" y="353796"/>
                </a:lnTo>
                <a:lnTo>
                  <a:pt x="375412" y="327190"/>
                </a:lnTo>
                <a:close/>
              </a:path>
              <a:path extrusionOk="0" h="739139" w="721995">
                <a:moveTo>
                  <a:pt x="322199" y="381711"/>
                </a:moveTo>
                <a:lnTo>
                  <a:pt x="295529" y="408978"/>
                </a:lnTo>
                <a:lnTo>
                  <a:pt x="322833" y="435597"/>
                </a:lnTo>
                <a:lnTo>
                  <a:pt x="349504" y="408330"/>
                </a:lnTo>
                <a:lnTo>
                  <a:pt x="322199" y="381711"/>
                </a:lnTo>
                <a:close/>
              </a:path>
              <a:path extrusionOk="0" h="739139" w="721995">
                <a:moveTo>
                  <a:pt x="268986" y="436245"/>
                </a:moveTo>
                <a:lnTo>
                  <a:pt x="242315" y="463511"/>
                </a:lnTo>
                <a:lnTo>
                  <a:pt x="269620" y="490118"/>
                </a:lnTo>
                <a:lnTo>
                  <a:pt x="296163" y="462851"/>
                </a:lnTo>
                <a:lnTo>
                  <a:pt x="268986" y="436245"/>
                </a:lnTo>
                <a:close/>
              </a:path>
              <a:path extrusionOk="0" h="739139" w="721995">
                <a:moveTo>
                  <a:pt x="215773" y="490766"/>
                </a:moveTo>
                <a:lnTo>
                  <a:pt x="189102" y="518033"/>
                </a:lnTo>
                <a:lnTo>
                  <a:pt x="216407" y="544652"/>
                </a:lnTo>
                <a:lnTo>
                  <a:pt x="242950" y="517385"/>
                </a:lnTo>
                <a:lnTo>
                  <a:pt x="215773" y="490766"/>
                </a:lnTo>
                <a:close/>
              </a:path>
              <a:path extrusionOk="0" h="739139" w="721995">
                <a:moveTo>
                  <a:pt x="162432" y="545299"/>
                </a:moveTo>
                <a:lnTo>
                  <a:pt x="135889" y="572554"/>
                </a:lnTo>
                <a:lnTo>
                  <a:pt x="163194" y="599173"/>
                </a:lnTo>
                <a:lnTo>
                  <a:pt x="189737" y="571906"/>
                </a:lnTo>
                <a:lnTo>
                  <a:pt x="162432" y="545299"/>
                </a:lnTo>
                <a:close/>
              </a:path>
              <a:path extrusionOk="0" h="739139" w="721995">
                <a:moveTo>
                  <a:pt x="38988" y="617321"/>
                </a:moveTo>
                <a:lnTo>
                  <a:pt x="0" y="739025"/>
                </a:lnTo>
                <a:lnTo>
                  <a:pt x="120776" y="697153"/>
                </a:lnTo>
                <a:lnTo>
                  <a:pt x="107479" y="684174"/>
                </a:lnTo>
                <a:lnTo>
                  <a:pt x="80137" y="684174"/>
                </a:lnTo>
                <a:lnTo>
                  <a:pt x="52958" y="657567"/>
                </a:lnTo>
                <a:lnTo>
                  <a:pt x="56006" y="654354"/>
                </a:lnTo>
                <a:lnTo>
                  <a:pt x="76929" y="654354"/>
                </a:lnTo>
                <a:lnTo>
                  <a:pt x="38988" y="617321"/>
                </a:lnTo>
                <a:close/>
              </a:path>
              <a:path extrusionOk="0" h="739139" w="721995">
                <a:moveTo>
                  <a:pt x="56006" y="654354"/>
                </a:moveTo>
                <a:lnTo>
                  <a:pt x="52958" y="657567"/>
                </a:lnTo>
                <a:lnTo>
                  <a:pt x="80137" y="684174"/>
                </a:lnTo>
                <a:lnTo>
                  <a:pt x="83312" y="680961"/>
                </a:lnTo>
                <a:lnTo>
                  <a:pt x="56006" y="654354"/>
                </a:lnTo>
                <a:close/>
              </a:path>
              <a:path extrusionOk="0" h="739139" w="721995">
                <a:moveTo>
                  <a:pt x="76929" y="654354"/>
                </a:moveTo>
                <a:lnTo>
                  <a:pt x="56006" y="654354"/>
                </a:lnTo>
                <a:lnTo>
                  <a:pt x="83312" y="680961"/>
                </a:lnTo>
                <a:lnTo>
                  <a:pt x="80137" y="684174"/>
                </a:lnTo>
                <a:lnTo>
                  <a:pt x="107479" y="684174"/>
                </a:lnTo>
                <a:lnTo>
                  <a:pt x="76929" y="654354"/>
                </a:lnTo>
                <a:close/>
              </a:path>
              <a:path extrusionOk="0" h="739139" w="721995">
                <a:moveTo>
                  <a:pt x="109219" y="599821"/>
                </a:moveTo>
                <a:lnTo>
                  <a:pt x="82676" y="627087"/>
                </a:lnTo>
                <a:lnTo>
                  <a:pt x="109855" y="653707"/>
                </a:lnTo>
                <a:lnTo>
                  <a:pt x="136525" y="626440"/>
                </a:lnTo>
                <a:lnTo>
                  <a:pt x="109219" y="59982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pic>
        <p:nvPicPr>
          <p:cNvPr id="3587" name="Google Shape;3587;p560"/>
          <p:cNvPicPr preferRelativeResize="0"/>
          <p:nvPr/>
        </p:nvPicPr>
        <p:blipFill rotWithShape="1">
          <a:blip r:embed="rId3">
            <a:alphaModFix/>
          </a:blip>
          <a:srcRect b="0" l="0" r="0" t="0"/>
          <a:stretch/>
        </p:blipFill>
        <p:spPr>
          <a:xfrm>
            <a:off x="5311139" y="191620"/>
            <a:ext cx="3366471" cy="4160183"/>
          </a:xfrm>
          <a:prstGeom prst="rect">
            <a:avLst/>
          </a:prstGeom>
          <a:noFill/>
          <a:ln>
            <a:noFill/>
          </a:ln>
        </p:spPr>
      </p:pic>
      <p:sp>
        <p:nvSpPr>
          <p:cNvPr id="3588" name="Google Shape;3588;p560"/>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t>Background: Problem</a:t>
            </a:r>
            <a:endParaRPr/>
          </a:p>
        </p:txBody>
      </p:sp>
      <p:sp>
        <p:nvSpPr>
          <p:cNvPr id="3589" name="Google Shape;3589;p560"/>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90" name="Google Shape;3590;p560"/>
          <p:cNvSpPr txBox="1"/>
          <p:nvPr>
            <p:ph idx="11" type="ftr"/>
          </p:nvPr>
        </p:nvSpPr>
        <p:spPr>
          <a:xfrm>
            <a:off x="124923" y="3043662"/>
            <a:ext cx="54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May 22, 2019</a:t>
            </a:r>
            <a:endParaRPr/>
          </a:p>
        </p:txBody>
      </p:sp>
      <p:sp>
        <p:nvSpPr>
          <p:cNvPr id="3591" name="Google Shape;3591;p560"/>
          <p:cNvSpPr txBox="1"/>
          <p:nvPr>
            <p:ph idx="10" type="dt"/>
          </p:nvPr>
        </p:nvSpPr>
        <p:spPr>
          <a:xfrm>
            <a:off x="955514" y="3043662"/>
            <a:ext cx="150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Seattle Department of Transportation</a:t>
            </a:r>
            <a:endParaRPr/>
          </a:p>
        </p:txBody>
      </p:sp>
      <p:sp>
        <p:nvSpPr>
          <p:cNvPr id="3592" name="Google Shape;3592;p560"/>
          <p:cNvSpPr txBox="1"/>
          <p:nvPr>
            <p:ph idx="12" type="sldNum"/>
          </p:nvPr>
        </p:nvSpPr>
        <p:spPr>
          <a:xfrm>
            <a:off x="3222170" y="3044997"/>
            <a:ext cx="94200" cy="153900"/>
          </a:xfrm>
          <a:prstGeom prst="rect">
            <a:avLst/>
          </a:prstGeom>
          <a:noFill/>
          <a:ln>
            <a:noFill/>
          </a:ln>
        </p:spPr>
        <p:txBody>
          <a:bodyPr anchorCtr="0" anchor="t" bIns="0" lIns="0" spcFirstLastPara="1" rIns="0" wrap="square" tIns="0">
            <a:spAutoFit/>
          </a:bodyPr>
          <a:lstStyle/>
          <a:p>
            <a:pPr indent="0" lvl="0" marL="25400" rtl="0" algn="l">
              <a:lnSpc>
                <a:spcPct val="103103"/>
              </a:lnSpc>
              <a:spcBef>
                <a:spcPts val="0"/>
              </a:spcBef>
              <a:spcAft>
                <a:spcPts val="0"/>
              </a:spcAft>
              <a:buClr>
                <a:srgbClr val="000000"/>
              </a:buClr>
              <a:buSzPts val="1000"/>
              <a:buFont typeface="Arial"/>
              <a:buNone/>
            </a:pPr>
            <a:fld id="{00000000-1234-1234-1234-123412341234}" type="slidenum">
              <a:rPr lang="zh-CN"/>
              <a:t>‹#›</a:t>
            </a:fld>
            <a:endParaRPr/>
          </a:p>
        </p:txBody>
      </p:sp>
      <p:sp>
        <p:nvSpPr>
          <p:cNvPr id="3593" name="Google Shape;3593;p560"/>
          <p:cNvSpPr txBox="1"/>
          <p:nvPr/>
        </p:nvSpPr>
        <p:spPr>
          <a:xfrm>
            <a:off x="291006" y="1177626"/>
            <a:ext cx="4911300" cy="4038600"/>
          </a:xfrm>
          <a:prstGeom prst="rect">
            <a:avLst/>
          </a:prstGeom>
          <a:noFill/>
          <a:ln>
            <a:noFill/>
          </a:ln>
        </p:spPr>
        <p:txBody>
          <a:bodyPr anchorCtr="0" anchor="t" bIns="0" lIns="0" spcFirstLastPara="1" rIns="0" wrap="square" tIns="66800">
            <a:spAutoFit/>
          </a:bodyPr>
          <a:lstStyle/>
          <a:p>
            <a:pPr indent="-177800" lvl="0" marL="190500" marR="12700" rtl="0" algn="l">
              <a:lnSpc>
                <a:spcPct val="97142"/>
              </a:lnSpc>
              <a:spcBef>
                <a:spcPts val="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Block the box and transit lane violations have 	a negative impact on mobility, safety, and 	emergency response</a:t>
            </a:r>
            <a:endParaRPr b="0" i="0" sz="2000" u="none" cap="none" strike="noStrike">
              <a:solidFill>
                <a:srgbClr val="000000"/>
              </a:solidFill>
              <a:latin typeface="Arial"/>
              <a:ea typeface="Arial"/>
              <a:cs typeface="Arial"/>
              <a:sym typeface="Arial"/>
            </a:endParaRPr>
          </a:p>
          <a:p>
            <a:pPr indent="-177800" lvl="0" marL="190500" marR="279400" rtl="0" algn="l">
              <a:lnSpc>
                <a:spcPct val="95438"/>
              </a:lnSpc>
              <a:spcBef>
                <a:spcPts val="70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SDOT field observation at just one location 	(4</a:t>
            </a:r>
            <a:r>
              <a:rPr b="0" baseline="30000" i="0" lang="zh-CN" sz="2000" u="none" cap="none" strike="noStrike">
                <a:solidFill>
                  <a:srgbClr val="001E51"/>
                </a:solidFill>
                <a:latin typeface="Arial"/>
                <a:ea typeface="Arial"/>
                <a:cs typeface="Arial"/>
                <a:sym typeface="Arial"/>
              </a:rPr>
              <a:t>th </a:t>
            </a:r>
            <a:r>
              <a:rPr b="0" i="0" lang="zh-CN" sz="2000" u="none" cap="none" strike="noStrike">
                <a:solidFill>
                  <a:srgbClr val="001E51"/>
                </a:solidFill>
                <a:latin typeface="Arial"/>
                <a:ea typeface="Arial"/>
                <a:cs typeface="Arial"/>
                <a:sym typeface="Arial"/>
              </a:rPr>
              <a:t>and Battery) in January 2018 showed:</a:t>
            </a:r>
            <a:endParaRPr b="0" i="0" sz="2000" u="none" cap="none" strike="noStrike">
              <a:solidFill>
                <a:srgbClr val="000000"/>
              </a:solidFill>
              <a:latin typeface="Arial"/>
              <a:ea typeface="Arial"/>
              <a:cs typeface="Arial"/>
              <a:sym typeface="Arial"/>
            </a:endParaRPr>
          </a:p>
          <a:p>
            <a:pPr indent="-171450" lvl="1" marL="520700" marR="114300" rtl="0" algn="l">
              <a:lnSpc>
                <a:spcPct val="96800"/>
              </a:lnSpc>
              <a:spcBef>
                <a:spcPts val="400"/>
              </a:spcBef>
              <a:spcAft>
                <a:spcPts val="0"/>
              </a:spcAft>
              <a:buClr>
                <a:srgbClr val="001E51"/>
              </a:buClr>
              <a:buSzPts val="1700"/>
              <a:buFont typeface="Helvetica Neue"/>
              <a:buChar char="•"/>
            </a:pPr>
            <a:r>
              <a:rPr b="0" i="0" lang="zh-CN" sz="1700" u="none" cap="none" strike="noStrike">
                <a:solidFill>
                  <a:srgbClr val="001E51"/>
                </a:solidFill>
                <a:latin typeface="Arial"/>
                <a:ea typeface="Arial"/>
                <a:cs typeface="Arial"/>
                <a:sym typeface="Arial"/>
              </a:rPr>
              <a:t>Block the Box: average of 6 violations per day, high of 53</a:t>
            </a:r>
            <a:endParaRPr b="0" i="0" sz="1700" u="none" cap="none" strike="noStrike">
              <a:solidFill>
                <a:srgbClr val="000000"/>
              </a:solidFill>
              <a:latin typeface="Arial"/>
              <a:ea typeface="Arial"/>
              <a:cs typeface="Arial"/>
              <a:sym typeface="Arial"/>
            </a:endParaRPr>
          </a:p>
          <a:p>
            <a:pPr indent="-171450" lvl="1" marL="520700" marR="25400" rtl="0" algn="l">
              <a:lnSpc>
                <a:spcPct val="96800"/>
              </a:lnSpc>
              <a:spcBef>
                <a:spcPts val="400"/>
              </a:spcBef>
              <a:spcAft>
                <a:spcPts val="0"/>
              </a:spcAft>
              <a:buClr>
                <a:srgbClr val="001E51"/>
              </a:buClr>
              <a:buSzPts val="1700"/>
              <a:buFont typeface="Helvetica Neue"/>
              <a:buChar char="•"/>
            </a:pPr>
            <a:r>
              <a:rPr b="0" i="0" lang="zh-CN" sz="1700" u="none" cap="none" strike="noStrike">
                <a:solidFill>
                  <a:srgbClr val="001E51"/>
                </a:solidFill>
                <a:latin typeface="Arial"/>
                <a:ea typeface="Arial"/>
                <a:cs typeface="Arial"/>
                <a:sym typeface="Arial"/>
              </a:rPr>
              <a:t>Transit Lane: average of 361 violations per day, high of 418</a:t>
            </a:r>
            <a:endParaRPr b="0" i="0" sz="1700" u="none" cap="none" strike="noStrike">
              <a:solidFill>
                <a:srgbClr val="000000"/>
              </a:solidFill>
              <a:latin typeface="Arial"/>
              <a:ea typeface="Arial"/>
              <a:cs typeface="Arial"/>
              <a:sym typeface="Arial"/>
            </a:endParaRPr>
          </a:p>
          <a:p>
            <a:pPr indent="-177800" lvl="0" marL="190500" marR="203200" rtl="0" algn="l">
              <a:lnSpc>
                <a:spcPct val="97142"/>
              </a:lnSpc>
              <a:spcBef>
                <a:spcPts val="70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Manual UPO enforcement is resource 	intensive and often further obstructs traffic</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49" name="Shape 3949"/>
        <p:cNvGrpSpPr/>
        <p:nvPr/>
      </p:nvGrpSpPr>
      <p:grpSpPr>
        <a:xfrm>
          <a:off x="0" y="0"/>
          <a:ext cx="0" cy="0"/>
          <a:chOff x="0" y="0"/>
          <a:chExt cx="0" cy="0"/>
        </a:xfrm>
      </p:grpSpPr>
      <p:grpSp>
        <p:nvGrpSpPr>
          <p:cNvPr id="3950" name="Google Shape;3950;p596"/>
          <p:cNvGrpSpPr/>
          <p:nvPr/>
        </p:nvGrpSpPr>
        <p:grpSpPr>
          <a:xfrm>
            <a:off x="4182" y="140200"/>
            <a:ext cx="9135620" cy="5143627"/>
            <a:chOff x="6095" y="0"/>
            <a:chExt cx="9135620" cy="5143627"/>
          </a:xfrm>
        </p:grpSpPr>
        <p:pic>
          <p:nvPicPr>
            <p:cNvPr id="3951" name="Google Shape;3951;p596"/>
            <p:cNvPicPr preferRelativeResize="0"/>
            <p:nvPr/>
          </p:nvPicPr>
          <p:blipFill rotWithShape="1">
            <a:blip r:embed="rId3">
              <a:alphaModFix/>
            </a:blip>
            <a:srcRect b="0" l="0" r="0" t="0"/>
            <a:stretch/>
          </p:blipFill>
          <p:spPr>
            <a:xfrm>
              <a:off x="6095" y="3048"/>
              <a:ext cx="9135620" cy="5138165"/>
            </a:xfrm>
            <a:prstGeom prst="rect">
              <a:avLst/>
            </a:prstGeom>
            <a:noFill/>
            <a:ln>
              <a:noFill/>
            </a:ln>
          </p:spPr>
        </p:pic>
        <p:sp>
          <p:nvSpPr>
            <p:cNvPr id="3952" name="Google Shape;3952;p596"/>
            <p:cNvSpPr/>
            <p:nvPr/>
          </p:nvSpPr>
          <p:spPr>
            <a:xfrm>
              <a:off x="4020311" y="1853183"/>
              <a:ext cx="1359535" cy="1382395"/>
            </a:xfrm>
            <a:custGeom>
              <a:rect b="b" l="l" r="r" t="t"/>
              <a:pathLst>
                <a:path extrusionOk="0" h="1382395" w="1359535">
                  <a:moveTo>
                    <a:pt x="679703" y="0"/>
                  </a:moveTo>
                  <a:lnTo>
                    <a:pt x="631159" y="1734"/>
                  </a:lnTo>
                  <a:lnTo>
                    <a:pt x="583537" y="6862"/>
                  </a:lnTo>
                  <a:lnTo>
                    <a:pt x="536951" y="15264"/>
                  </a:lnTo>
                  <a:lnTo>
                    <a:pt x="491516" y="26825"/>
                  </a:lnTo>
                  <a:lnTo>
                    <a:pt x="447348" y="41427"/>
                  </a:lnTo>
                  <a:lnTo>
                    <a:pt x="404562" y="58953"/>
                  </a:lnTo>
                  <a:lnTo>
                    <a:pt x="363272" y="79288"/>
                  </a:lnTo>
                  <a:lnTo>
                    <a:pt x="323594" y="102313"/>
                  </a:lnTo>
                  <a:lnTo>
                    <a:pt x="285643" y="127913"/>
                  </a:lnTo>
                  <a:lnTo>
                    <a:pt x="249533" y="155969"/>
                  </a:lnTo>
                  <a:lnTo>
                    <a:pt x="215379" y="186366"/>
                  </a:lnTo>
                  <a:lnTo>
                    <a:pt x="183297" y="218987"/>
                  </a:lnTo>
                  <a:lnTo>
                    <a:pt x="153402" y="253713"/>
                  </a:lnTo>
                  <a:lnTo>
                    <a:pt x="125807" y="290430"/>
                  </a:lnTo>
                  <a:lnTo>
                    <a:pt x="100630" y="329019"/>
                  </a:lnTo>
                  <a:lnTo>
                    <a:pt x="77984" y="369365"/>
                  </a:lnTo>
                  <a:lnTo>
                    <a:pt x="57984" y="411349"/>
                  </a:lnTo>
                  <a:lnTo>
                    <a:pt x="40746" y="454856"/>
                  </a:lnTo>
                  <a:lnTo>
                    <a:pt x="26384" y="499768"/>
                  </a:lnTo>
                  <a:lnTo>
                    <a:pt x="15013" y="545969"/>
                  </a:lnTo>
                  <a:lnTo>
                    <a:pt x="6749" y="593341"/>
                  </a:lnTo>
                  <a:lnTo>
                    <a:pt x="1706" y="641768"/>
                  </a:lnTo>
                  <a:lnTo>
                    <a:pt x="0" y="691133"/>
                  </a:lnTo>
                  <a:lnTo>
                    <a:pt x="1706" y="740499"/>
                  </a:lnTo>
                  <a:lnTo>
                    <a:pt x="6749" y="788926"/>
                  </a:lnTo>
                  <a:lnTo>
                    <a:pt x="15013" y="836298"/>
                  </a:lnTo>
                  <a:lnTo>
                    <a:pt x="26384" y="882499"/>
                  </a:lnTo>
                  <a:lnTo>
                    <a:pt x="40746" y="927411"/>
                  </a:lnTo>
                  <a:lnTo>
                    <a:pt x="57984" y="970918"/>
                  </a:lnTo>
                  <a:lnTo>
                    <a:pt x="77984" y="1012902"/>
                  </a:lnTo>
                  <a:lnTo>
                    <a:pt x="100630" y="1053248"/>
                  </a:lnTo>
                  <a:lnTo>
                    <a:pt x="125807" y="1091837"/>
                  </a:lnTo>
                  <a:lnTo>
                    <a:pt x="153402" y="1128554"/>
                  </a:lnTo>
                  <a:lnTo>
                    <a:pt x="183297" y="1163280"/>
                  </a:lnTo>
                  <a:lnTo>
                    <a:pt x="215379" y="1195901"/>
                  </a:lnTo>
                  <a:lnTo>
                    <a:pt x="249533" y="1226298"/>
                  </a:lnTo>
                  <a:lnTo>
                    <a:pt x="285643" y="1254354"/>
                  </a:lnTo>
                  <a:lnTo>
                    <a:pt x="323594" y="1279954"/>
                  </a:lnTo>
                  <a:lnTo>
                    <a:pt x="363272" y="1302979"/>
                  </a:lnTo>
                  <a:lnTo>
                    <a:pt x="404562" y="1323314"/>
                  </a:lnTo>
                  <a:lnTo>
                    <a:pt x="447348" y="1340840"/>
                  </a:lnTo>
                  <a:lnTo>
                    <a:pt x="491516" y="1355442"/>
                  </a:lnTo>
                  <a:lnTo>
                    <a:pt x="536951" y="1367003"/>
                  </a:lnTo>
                  <a:lnTo>
                    <a:pt x="583537" y="1375405"/>
                  </a:lnTo>
                  <a:lnTo>
                    <a:pt x="631159" y="1380533"/>
                  </a:lnTo>
                  <a:lnTo>
                    <a:pt x="679703" y="1382267"/>
                  </a:lnTo>
                  <a:lnTo>
                    <a:pt x="728248" y="1380533"/>
                  </a:lnTo>
                  <a:lnTo>
                    <a:pt x="775870" y="1375405"/>
                  </a:lnTo>
                  <a:lnTo>
                    <a:pt x="822456" y="1367003"/>
                  </a:lnTo>
                  <a:lnTo>
                    <a:pt x="867891" y="1355442"/>
                  </a:lnTo>
                  <a:lnTo>
                    <a:pt x="912059" y="1340840"/>
                  </a:lnTo>
                  <a:lnTo>
                    <a:pt x="954845" y="1323314"/>
                  </a:lnTo>
                  <a:lnTo>
                    <a:pt x="996135" y="1302979"/>
                  </a:lnTo>
                  <a:lnTo>
                    <a:pt x="1035813" y="1279954"/>
                  </a:lnTo>
                  <a:lnTo>
                    <a:pt x="1073764" y="1254354"/>
                  </a:lnTo>
                  <a:lnTo>
                    <a:pt x="1109874" y="1226298"/>
                  </a:lnTo>
                  <a:lnTo>
                    <a:pt x="1144028" y="1195901"/>
                  </a:lnTo>
                  <a:lnTo>
                    <a:pt x="1176110" y="1163280"/>
                  </a:lnTo>
                  <a:lnTo>
                    <a:pt x="1206005" y="1128554"/>
                  </a:lnTo>
                  <a:lnTo>
                    <a:pt x="1233600" y="1091837"/>
                  </a:lnTo>
                  <a:lnTo>
                    <a:pt x="1258777" y="1053248"/>
                  </a:lnTo>
                  <a:lnTo>
                    <a:pt x="1281423" y="1012902"/>
                  </a:lnTo>
                  <a:lnTo>
                    <a:pt x="1301423" y="970918"/>
                  </a:lnTo>
                  <a:lnTo>
                    <a:pt x="1318661" y="927411"/>
                  </a:lnTo>
                  <a:lnTo>
                    <a:pt x="1333023" y="882499"/>
                  </a:lnTo>
                  <a:lnTo>
                    <a:pt x="1344394" y="836298"/>
                  </a:lnTo>
                  <a:lnTo>
                    <a:pt x="1352658" y="788926"/>
                  </a:lnTo>
                  <a:lnTo>
                    <a:pt x="1357701" y="740499"/>
                  </a:lnTo>
                  <a:lnTo>
                    <a:pt x="1359408" y="691133"/>
                  </a:lnTo>
                  <a:lnTo>
                    <a:pt x="1357701" y="641768"/>
                  </a:lnTo>
                  <a:lnTo>
                    <a:pt x="1352658" y="593341"/>
                  </a:lnTo>
                  <a:lnTo>
                    <a:pt x="1344394" y="545969"/>
                  </a:lnTo>
                  <a:lnTo>
                    <a:pt x="1333023" y="499768"/>
                  </a:lnTo>
                  <a:lnTo>
                    <a:pt x="1318661" y="454856"/>
                  </a:lnTo>
                  <a:lnTo>
                    <a:pt x="1301423" y="411349"/>
                  </a:lnTo>
                  <a:lnTo>
                    <a:pt x="1281423" y="369365"/>
                  </a:lnTo>
                  <a:lnTo>
                    <a:pt x="1258777" y="329019"/>
                  </a:lnTo>
                  <a:lnTo>
                    <a:pt x="1233600" y="290430"/>
                  </a:lnTo>
                  <a:lnTo>
                    <a:pt x="1206005" y="253713"/>
                  </a:lnTo>
                  <a:lnTo>
                    <a:pt x="1176110" y="218987"/>
                  </a:lnTo>
                  <a:lnTo>
                    <a:pt x="1144028" y="186366"/>
                  </a:lnTo>
                  <a:lnTo>
                    <a:pt x="1109874" y="155969"/>
                  </a:lnTo>
                  <a:lnTo>
                    <a:pt x="1073764" y="127913"/>
                  </a:lnTo>
                  <a:lnTo>
                    <a:pt x="1035813" y="102313"/>
                  </a:lnTo>
                  <a:lnTo>
                    <a:pt x="996135" y="79288"/>
                  </a:lnTo>
                  <a:lnTo>
                    <a:pt x="954845" y="58953"/>
                  </a:lnTo>
                  <a:lnTo>
                    <a:pt x="912059" y="41427"/>
                  </a:lnTo>
                  <a:lnTo>
                    <a:pt x="867891" y="26825"/>
                  </a:lnTo>
                  <a:lnTo>
                    <a:pt x="822456" y="15264"/>
                  </a:lnTo>
                  <a:lnTo>
                    <a:pt x="775870" y="6862"/>
                  </a:lnTo>
                  <a:lnTo>
                    <a:pt x="728248" y="1734"/>
                  </a:lnTo>
                  <a:lnTo>
                    <a:pt x="679703"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3" name="Google Shape;3953;p596"/>
            <p:cNvPicPr preferRelativeResize="0"/>
            <p:nvPr/>
          </p:nvPicPr>
          <p:blipFill rotWithShape="1">
            <a:blip r:embed="rId4">
              <a:alphaModFix/>
            </a:blip>
            <a:srcRect b="0" l="0" r="0" t="0"/>
            <a:stretch/>
          </p:blipFill>
          <p:spPr>
            <a:xfrm>
              <a:off x="4256531" y="2103120"/>
              <a:ext cx="905256" cy="905256"/>
            </a:xfrm>
            <a:prstGeom prst="rect">
              <a:avLst/>
            </a:prstGeom>
            <a:noFill/>
            <a:ln>
              <a:noFill/>
            </a:ln>
          </p:spPr>
        </p:pic>
        <p:sp>
          <p:nvSpPr>
            <p:cNvPr id="3954" name="Google Shape;3954;p596"/>
            <p:cNvSpPr/>
            <p:nvPr/>
          </p:nvSpPr>
          <p:spPr>
            <a:xfrm>
              <a:off x="3514343" y="3683508"/>
              <a:ext cx="1361439" cy="1382395"/>
            </a:xfrm>
            <a:custGeom>
              <a:rect b="b" l="l" r="r" t="t"/>
              <a:pathLst>
                <a:path extrusionOk="0" h="1382395" w="1361439">
                  <a:moveTo>
                    <a:pt x="680465" y="0"/>
                  </a:moveTo>
                  <a:lnTo>
                    <a:pt x="631872" y="1735"/>
                  </a:lnTo>
                  <a:lnTo>
                    <a:pt x="584199" y="6863"/>
                  </a:lnTo>
                  <a:lnTo>
                    <a:pt x="537564" y="15267"/>
                  </a:lnTo>
                  <a:lnTo>
                    <a:pt x="492081" y="26829"/>
                  </a:lnTo>
                  <a:lnTo>
                    <a:pt x="447866" y="41434"/>
                  </a:lnTo>
                  <a:lnTo>
                    <a:pt x="405033" y="58963"/>
                  </a:lnTo>
                  <a:lnTo>
                    <a:pt x="363697" y="79300"/>
                  </a:lnTo>
                  <a:lnTo>
                    <a:pt x="323975" y="102328"/>
                  </a:lnTo>
                  <a:lnTo>
                    <a:pt x="285980" y="127930"/>
                  </a:lnTo>
                  <a:lnTo>
                    <a:pt x="249829" y="155990"/>
                  </a:lnTo>
                  <a:lnTo>
                    <a:pt x="215636" y="186389"/>
                  </a:lnTo>
                  <a:lnTo>
                    <a:pt x="183517" y="219011"/>
                  </a:lnTo>
                  <a:lnTo>
                    <a:pt x="153586" y="253740"/>
                  </a:lnTo>
                  <a:lnTo>
                    <a:pt x="125960" y="290458"/>
                  </a:lnTo>
                  <a:lnTo>
                    <a:pt x="100752" y="329048"/>
                  </a:lnTo>
                  <a:lnTo>
                    <a:pt x="78079" y="369393"/>
                  </a:lnTo>
                  <a:lnTo>
                    <a:pt x="58055" y="411377"/>
                  </a:lnTo>
                  <a:lnTo>
                    <a:pt x="40796" y="454882"/>
                  </a:lnTo>
                  <a:lnTo>
                    <a:pt x="26416" y="499791"/>
                  </a:lnTo>
                  <a:lnTo>
                    <a:pt x="15032" y="545988"/>
                  </a:lnTo>
                  <a:lnTo>
                    <a:pt x="6757" y="593355"/>
                  </a:lnTo>
                  <a:lnTo>
                    <a:pt x="1708" y="641776"/>
                  </a:lnTo>
                  <a:lnTo>
                    <a:pt x="0" y="691133"/>
                  </a:lnTo>
                  <a:lnTo>
                    <a:pt x="1708" y="740491"/>
                  </a:lnTo>
                  <a:lnTo>
                    <a:pt x="6757" y="788912"/>
                  </a:lnTo>
                  <a:lnTo>
                    <a:pt x="15032" y="836279"/>
                  </a:lnTo>
                  <a:lnTo>
                    <a:pt x="26416" y="882476"/>
                  </a:lnTo>
                  <a:lnTo>
                    <a:pt x="40796" y="927385"/>
                  </a:lnTo>
                  <a:lnTo>
                    <a:pt x="58055" y="970890"/>
                  </a:lnTo>
                  <a:lnTo>
                    <a:pt x="78079" y="1012874"/>
                  </a:lnTo>
                  <a:lnTo>
                    <a:pt x="100752" y="1053219"/>
                  </a:lnTo>
                  <a:lnTo>
                    <a:pt x="125960" y="1091809"/>
                  </a:lnTo>
                  <a:lnTo>
                    <a:pt x="153586" y="1128527"/>
                  </a:lnTo>
                  <a:lnTo>
                    <a:pt x="183517" y="1163256"/>
                  </a:lnTo>
                  <a:lnTo>
                    <a:pt x="215636" y="1195878"/>
                  </a:lnTo>
                  <a:lnTo>
                    <a:pt x="249829" y="1226277"/>
                  </a:lnTo>
                  <a:lnTo>
                    <a:pt x="285980" y="1254337"/>
                  </a:lnTo>
                  <a:lnTo>
                    <a:pt x="323975" y="1279939"/>
                  </a:lnTo>
                  <a:lnTo>
                    <a:pt x="363697" y="1302967"/>
                  </a:lnTo>
                  <a:lnTo>
                    <a:pt x="405033" y="1323304"/>
                  </a:lnTo>
                  <a:lnTo>
                    <a:pt x="447866" y="1340833"/>
                  </a:lnTo>
                  <a:lnTo>
                    <a:pt x="492081" y="1355438"/>
                  </a:lnTo>
                  <a:lnTo>
                    <a:pt x="537564" y="1367000"/>
                  </a:lnTo>
                  <a:lnTo>
                    <a:pt x="584199" y="1375404"/>
                  </a:lnTo>
                  <a:lnTo>
                    <a:pt x="631872" y="1380532"/>
                  </a:lnTo>
                  <a:lnTo>
                    <a:pt x="680465" y="1382267"/>
                  </a:lnTo>
                  <a:lnTo>
                    <a:pt x="729059" y="1380532"/>
                  </a:lnTo>
                  <a:lnTo>
                    <a:pt x="776732" y="1375404"/>
                  </a:lnTo>
                  <a:lnTo>
                    <a:pt x="823367" y="1367000"/>
                  </a:lnTo>
                  <a:lnTo>
                    <a:pt x="868850" y="1355438"/>
                  </a:lnTo>
                  <a:lnTo>
                    <a:pt x="913065" y="1340833"/>
                  </a:lnTo>
                  <a:lnTo>
                    <a:pt x="955898" y="1323304"/>
                  </a:lnTo>
                  <a:lnTo>
                    <a:pt x="997234" y="1302967"/>
                  </a:lnTo>
                  <a:lnTo>
                    <a:pt x="1036956" y="1279939"/>
                  </a:lnTo>
                  <a:lnTo>
                    <a:pt x="1074951" y="1254337"/>
                  </a:lnTo>
                  <a:lnTo>
                    <a:pt x="1111102" y="1226277"/>
                  </a:lnTo>
                  <a:lnTo>
                    <a:pt x="1145295" y="1195878"/>
                  </a:lnTo>
                  <a:lnTo>
                    <a:pt x="1177414" y="1163256"/>
                  </a:lnTo>
                  <a:lnTo>
                    <a:pt x="1207345" y="1128527"/>
                  </a:lnTo>
                  <a:lnTo>
                    <a:pt x="1234971" y="1091809"/>
                  </a:lnTo>
                  <a:lnTo>
                    <a:pt x="1260179" y="1053219"/>
                  </a:lnTo>
                  <a:lnTo>
                    <a:pt x="1282852" y="1012874"/>
                  </a:lnTo>
                  <a:lnTo>
                    <a:pt x="1302876" y="970890"/>
                  </a:lnTo>
                  <a:lnTo>
                    <a:pt x="1320135" y="927385"/>
                  </a:lnTo>
                  <a:lnTo>
                    <a:pt x="1334515" y="882476"/>
                  </a:lnTo>
                  <a:lnTo>
                    <a:pt x="1345899" y="836279"/>
                  </a:lnTo>
                  <a:lnTo>
                    <a:pt x="1354174" y="788912"/>
                  </a:lnTo>
                  <a:lnTo>
                    <a:pt x="1359223" y="740491"/>
                  </a:lnTo>
                  <a:lnTo>
                    <a:pt x="1360931" y="691133"/>
                  </a:lnTo>
                  <a:lnTo>
                    <a:pt x="1359223" y="641776"/>
                  </a:lnTo>
                  <a:lnTo>
                    <a:pt x="1354174" y="593355"/>
                  </a:lnTo>
                  <a:lnTo>
                    <a:pt x="1345899" y="545988"/>
                  </a:lnTo>
                  <a:lnTo>
                    <a:pt x="1334515" y="499791"/>
                  </a:lnTo>
                  <a:lnTo>
                    <a:pt x="1320135" y="454882"/>
                  </a:lnTo>
                  <a:lnTo>
                    <a:pt x="1302876" y="411377"/>
                  </a:lnTo>
                  <a:lnTo>
                    <a:pt x="1282852" y="369393"/>
                  </a:lnTo>
                  <a:lnTo>
                    <a:pt x="1260179" y="329048"/>
                  </a:lnTo>
                  <a:lnTo>
                    <a:pt x="1234971" y="290458"/>
                  </a:lnTo>
                  <a:lnTo>
                    <a:pt x="1207345" y="253740"/>
                  </a:lnTo>
                  <a:lnTo>
                    <a:pt x="1177414" y="219011"/>
                  </a:lnTo>
                  <a:lnTo>
                    <a:pt x="1145295" y="186389"/>
                  </a:lnTo>
                  <a:lnTo>
                    <a:pt x="1111102" y="155990"/>
                  </a:lnTo>
                  <a:lnTo>
                    <a:pt x="1074951" y="127930"/>
                  </a:lnTo>
                  <a:lnTo>
                    <a:pt x="1036956" y="102328"/>
                  </a:lnTo>
                  <a:lnTo>
                    <a:pt x="997234" y="79300"/>
                  </a:lnTo>
                  <a:lnTo>
                    <a:pt x="955898" y="58963"/>
                  </a:lnTo>
                  <a:lnTo>
                    <a:pt x="913065" y="41434"/>
                  </a:lnTo>
                  <a:lnTo>
                    <a:pt x="868850" y="26829"/>
                  </a:lnTo>
                  <a:lnTo>
                    <a:pt x="823367" y="15267"/>
                  </a:lnTo>
                  <a:lnTo>
                    <a:pt x="776732" y="6863"/>
                  </a:lnTo>
                  <a:lnTo>
                    <a:pt x="729059" y="1735"/>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5" name="Google Shape;3955;p596"/>
            <p:cNvPicPr preferRelativeResize="0"/>
            <p:nvPr/>
          </p:nvPicPr>
          <p:blipFill rotWithShape="1">
            <a:blip r:embed="rId5">
              <a:alphaModFix/>
            </a:blip>
            <a:srcRect b="0" l="0" r="0" t="0"/>
            <a:stretch/>
          </p:blipFill>
          <p:spPr>
            <a:xfrm>
              <a:off x="3733799" y="3939540"/>
              <a:ext cx="922020" cy="870204"/>
            </a:xfrm>
            <a:prstGeom prst="rect">
              <a:avLst/>
            </a:prstGeom>
            <a:noFill/>
            <a:ln>
              <a:noFill/>
            </a:ln>
          </p:spPr>
        </p:pic>
        <p:sp>
          <p:nvSpPr>
            <p:cNvPr id="3956" name="Google Shape;3956;p596"/>
            <p:cNvSpPr/>
            <p:nvPr/>
          </p:nvSpPr>
          <p:spPr>
            <a:xfrm>
              <a:off x="7292339" y="3921252"/>
              <a:ext cx="1361440" cy="1222375"/>
            </a:xfrm>
            <a:custGeom>
              <a:rect b="b" l="l" r="r" t="t"/>
              <a:pathLst>
                <a:path extrusionOk="0" h="1222375" w="1361440">
                  <a:moveTo>
                    <a:pt x="680465"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1"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7" name="Google Shape;3957;p596"/>
            <p:cNvPicPr preferRelativeResize="0"/>
            <p:nvPr/>
          </p:nvPicPr>
          <p:blipFill rotWithShape="1">
            <a:blip r:embed="rId6">
              <a:alphaModFix/>
            </a:blip>
            <a:srcRect b="0" l="0" r="0" t="0"/>
            <a:stretch/>
          </p:blipFill>
          <p:spPr>
            <a:xfrm>
              <a:off x="7490460" y="4136135"/>
              <a:ext cx="883920" cy="957070"/>
            </a:xfrm>
            <a:prstGeom prst="rect">
              <a:avLst/>
            </a:prstGeom>
            <a:noFill/>
            <a:ln>
              <a:noFill/>
            </a:ln>
          </p:spPr>
        </p:pic>
        <p:sp>
          <p:nvSpPr>
            <p:cNvPr id="3958" name="Google Shape;3958;p596"/>
            <p:cNvSpPr/>
            <p:nvPr/>
          </p:nvSpPr>
          <p:spPr>
            <a:xfrm>
              <a:off x="1693163" y="3921252"/>
              <a:ext cx="1361439" cy="1222375"/>
            </a:xfrm>
            <a:custGeom>
              <a:rect b="b" l="l" r="r" t="t"/>
              <a:pathLst>
                <a:path extrusionOk="0" h="1222375" w="1361439">
                  <a:moveTo>
                    <a:pt x="680466"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2"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9" name="Google Shape;3959;p596"/>
            <p:cNvPicPr preferRelativeResize="0"/>
            <p:nvPr/>
          </p:nvPicPr>
          <p:blipFill rotWithShape="1">
            <a:blip r:embed="rId7">
              <a:alphaModFix/>
            </a:blip>
            <a:srcRect b="0" l="0" r="0" t="0"/>
            <a:stretch/>
          </p:blipFill>
          <p:spPr>
            <a:xfrm>
              <a:off x="1801368" y="4320540"/>
              <a:ext cx="1143000" cy="569976"/>
            </a:xfrm>
            <a:prstGeom prst="rect">
              <a:avLst/>
            </a:prstGeom>
            <a:noFill/>
            <a:ln>
              <a:noFill/>
            </a:ln>
          </p:spPr>
        </p:pic>
        <p:sp>
          <p:nvSpPr>
            <p:cNvPr id="3960" name="Google Shape;3960;p596"/>
            <p:cNvSpPr/>
            <p:nvPr/>
          </p:nvSpPr>
          <p:spPr>
            <a:xfrm>
              <a:off x="2258568" y="2226564"/>
              <a:ext cx="1361439" cy="1384300"/>
            </a:xfrm>
            <a:custGeom>
              <a:rect b="b" l="l" r="r" t="t"/>
              <a:pathLst>
                <a:path extrusionOk="0" h="1384300" w="1361439">
                  <a:moveTo>
                    <a:pt x="680465" y="0"/>
                  </a:moveTo>
                  <a:lnTo>
                    <a:pt x="631872" y="1737"/>
                  </a:lnTo>
                  <a:lnTo>
                    <a:pt x="584199" y="6870"/>
                  </a:lnTo>
                  <a:lnTo>
                    <a:pt x="537564" y="15282"/>
                  </a:lnTo>
                  <a:lnTo>
                    <a:pt x="492081" y="26857"/>
                  </a:lnTo>
                  <a:lnTo>
                    <a:pt x="447866" y="41477"/>
                  </a:lnTo>
                  <a:lnTo>
                    <a:pt x="405033" y="59024"/>
                  </a:lnTo>
                  <a:lnTo>
                    <a:pt x="363697" y="79383"/>
                  </a:lnTo>
                  <a:lnTo>
                    <a:pt x="323975" y="102436"/>
                  </a:lnTo>
                  <a:lnTo>
                    <a:pt x="285980" y="128065"/>
                  </a:lnTo>
                  <a:lnTo>
                    <a:pt x="249829" y="156154"/>
                  </a:lnTo>
                  <a:lnTo>
                    <a:pt x="215636" y="186586"/>
                  </a:lnTo>
                  <a:lnTo>
                    <a:pt x="183517" y="219244"/>
                  </a:lnTo>
                  <a:lnTo>
                    <a:pt x="153586" y="254010"/>
                  </a:lnTo>
                  <a:lnTo>
                    <a:pt x="125960" y="290768"/>
                  </a:lnTo>
                  <a:lnTo>
                    <a:pt x="100752" y="329400"/>
                  </a:lnTo>
                  <a:lnTo>
                    <a:pt x="78079" y="369790"/>
                  </a:lnTo>
                  <a:lnTo>
                    <a:pt x="58055" y="411820"/>
                  </a:lnTo>
                  <a:lnTo>
                    <a:pt x="40796" y="455374"/>
                  </a:lnTo>
                  <a:lnTo>
                    <a:pt x="26416" y="500334"/>
                  </a:lnTo>
                  <a:lnTo>
                    <a:pt x="15032" y="546583"/>
                  </a:lnTo>
                  <a:lnTo>
                    <a:pt x="6757" y="594004"/>
                  </a:lnTo>
                  <a:lnTo>
                    <a:pt x="1708" y="642481"/>
                  </a:lnTo>
                  <a:lnTo>
                    <a:pt x="0" y="691896"/>
                  </a:lnTo>
                  <a:lnTo>
                    <a:pt x="1708" y="741310"/>
                  </a:lnTo>
                  <a:lnTo>
                    <a:pt x="6757" y="789787"/>
                  </a:lnTo>
                  <a:lnTo>
                    <a:pt x="15032" y="837208"/>
                  </a:lnTo>
                  <a:lnTo>
                    <a:pt x="26416" y="883457"/>
                  </a:lnTo>
                  <a:lnTo>
                    <a:pt x="40796" y="928417"/>
                  </a:lnTo>
                  <a:lnTo>
                    <a:pt x="58055" y="971971"/>
                  </a:lnTo>
                  <a:lnTo>
                    <a:pt x="78079" y="1014001"/>
                  </a:lnTo>
                  <a:lnTo>
                    <a:pt x="100752" y="1054391"/>
                  </a:lnTo>
                  <a:lnTo>
                    <a:pt x="125960" y="1093023"/>
                  </a:lnTo>
                  <a:lnTo>
                    <a:pt x="153586" y="1129781"/>
                  </a:lnTo>
                  <a:lnTo>
                    <a:pt x="183517" y="1164547"/>
                  </a:lnTo>
                  <a:lnTo>
                    <a:pt x="215636" y="1197205"/>
                  </a:lnTo>
                  <a:lnTo>
                    <a:pt x="249829" y="1227637"/>
                  </a:lnTo>
                  <a:lnTo>
                    <a:pt x="285980" y="1255726"/>
                  </a:lnTo>
                  <a:lnTo>
                    <a:pt x="323975" y="1281355"/>
                  </a:lnTo>
                  <a:lnTo>
                    <a:pt x="363697" y="1304408"/>
                  </a:lnTo>
                  <a:lnTo>
                    <a:pt x="405033" y="1324767"/>
                  </a:lnTo>
                  <a:lnTo>
                    <a:pt x="447866" y="1342314"/>
                  </a:lnTo>
                  <a:lnTo>
                    <a:pt x="492081" y="1356934"/>
                  </a:lnTo>
                  <a:lnTo>
                    <a:pt x="537564" y="1368509"/>
                  </a:lnTo>
                  <a:lnTo>
                    <a:pt x="584199" y="1376921"/>
                  </a:lnTo>
                  <a:lnTo>
                    <a:pt x="631872" y="1382054"/>
                  </a:lnTo>
                  <a:lnTo>
                    <a:pt x="680465" y="1383792"/>
                  </a:lnTo>
                  <a:lnTo>
                    <a:pt x="729059" y="1382054"/>
                  </a:lnTo>
                  <a:lnTo>
                    <a:pt x="776732" y="1376921"/>
                  </a:lnTo>
                  <a:lnTo>
                    <a:pt x="823367" y="1368509"/>
                  </a:lnTo>
                  <a:lnTo>
                    <a:pt x="868850" y="1356934"/>
                  </a:lnTo>
                  <a:lnTo>
                    <a:pt x="913065" y="1342314"/>
                  </a:lnTo>
                  <a:lnTo>
                    <a:pt x="955898" y="1324767"/>
                  </a:lnTo>
                  <a:lnTo>
                    <a:pt x="997234" y="1304408"/>
                  </a:lnTo>
                  <a:lnTo>
                    <a:pt x="1036956" y="1281355"/>
                  </a:lnTo>
                  <a:lnTo>
                    <a:pt x="1074951" y="1255726"/>
                  </a:lnTo>
                  <a:lnTo>
                    <a:pt x="1111102" y="1227637"/>
                  </a:lnTo>
                  <a:lnTo>
                    <a:pt x="1145295" y="1197205"/>
                  </a:lnTo>
                  <a:lnTo>
                    <a:pt x="1177414" y="1164547"/>
                  </a:lnTo>
                  <a:lnTo>
                    <a:pt x="1207345" y="1129781"/>
                  </a:lnTo>
                  <a:lnTo>
                    <a:pt x="1234971" y="1093023"/>
                  </a:lnTo>
                  <a:lnTo>
                    <a:pt x="1260179" y="1054391"/>
                  </a:lnTo>
                  <a:lnTo>
                    <a:pt x="1282852" y="1014001"/>
                  </a:lnTo>
                  <a:lnTo>
                    <a:pt x="1302876" y="971971"/>
                  </a:lnTo>
                  <a:lnTo>
                    <a:pt x="1320135" y="928417"/>
                  </a:lnTo>
                  <a:lnTo>
                    <a:pt x="1334515" y="883457"/>
                  </a:lnTo>
                  <a:lnTo>
                    <a:pt x="1345899" y="837208"/>
                  </a:lnTo>
                  <a:lnTo>
                    <a:pt x="1354174" y="789787"/>
                  </a:lnTo>
                  <a:lnTo>
                    <a:pt x="1359223" y="741310"/>
                  </a:lnTo>
                  <a:lnTo>
                    <a:pt x="1360932" y="691896"/>
                  </a:lnTo>
                  <a:lnTo>
                    <a:pt x="1359223" y="642481"/>
                  </a:lnTo>
                  <a:lnTo>
                    <a:pt x="1354174" y="594004"/>
                  </a:lnTo>
                  <a:lnTo>
                    <a:pt x="1345899" y="546583"/>
                  </a:lnTo>
                  <a:lnTo>
                    <a:pt x="1334515" y="500334"/>
                  </a:lnTo>
                  <a:lnTo>
                    <a:pt x="1320135" y="455374"/>
                  </a:lnTo>
                  <a:lnTo>
                    <a:pt x="1302876" y="411820"/>
                  </a:lnTo>
                  <a:lnTo>
                    <a:pt x="1282852" y="369790"/>
                  </a:lnTo>
                  <a:lnTo>
                    <a:pt x="1260179" y="329400"/>
                  </a:lnTo>
                  <a:lnTo>
                    <a:pt x="1234971" y="290768"/>
                  </a:lnTo>
                  <a:lnTo>
                    <a:pt x="1207345" y="254010"/>
                  </a:lnTo>
                  <a:lnTo>
                    <a:pt x="1177414" y="219244"/>
                  </a:lnTo>
                  <a:lnTo>
                    <a:pt x="1145295" y="186586"/>
                  </a:lnTo>
                  <a:lnTo>
                    <a:pt x="1111102" y="156154"/>
                  </a:lnTo>
                  <a:lnTo>
                    <a:pt x="1074951" y="128065"/>
                  </a:lnTo>
                  <a:lnTo>
                    <a:pt x="1036956" y="102436"/>
                  </a:lnTo>
                  <a:lnTo>
                    <a:pt x="997234" y="79383"/>
                  </a:lnTo>
                  <a:lnTo>
                    <a:pt x="955898" y="59024"/>
                  </a:lnTo>
                  <a:lnTo>
                    <a:pt x="913065" y="41477"/>
                  </a:lnTo>
                  <a:lnTo>
                    <a:pt x="868850" y="26857"/>
                  </a:lnTo>
                  <a:lnTo>
                    <a:pt x="823367" y="15282"/>
                  </a:lnTo>
                  <a:lnTo>
                    <a:pt x="776732" y="6870"/>
                  </a:lnTo>
                  <a:lnTo>
                    <a:pt x="729059" y="1737"/>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61" name="Google Shape;3961;p596"/>
            <p:cNvPicPr preferRelativeResize="0"/>
            <p:nvPr/>
          </p:nvPicPr>
          <p:blipFill rotWithShape="1">
            <a:blip r:embed="rId8">
              <a:alphaModFix/>
            </a:blip>
            <a:srcRect b="0" l="0" r="0" t="0"/>
            <a:stretch/>
          </p:blipFill>
          <p:spPr>
            <a:xfrm>
              <a:off x="2325623" y="2714244"/>
              <a:ext cx="1226820" cy="521207"/>
            </a:xfrm>
            <a:prstGeom prst="rect">
              <a:avLst/>
            </a:prstGeom>
            <a:noFill/>
            <a:ln>
              <a:noFill/>
            </a:ln>
          </p:spPr>
        </p:pic>
        <p:pic>
          <p:nvPicPr>
            <p:cNvPr id="3962" name="Google Shape;3962;p596"/>
            <p:cNvPicPr preferRelativeResize="0"/>
            <p:nvPr/>
          </p:nvPicPr>
          <p:blipFill rotWithShape="1">
            <a:blip r:embed="rId9">
              <a:alphaModFix/>
            </a:blip>
            <a:srcRect b="0" l="0" r="0" t="0"/>
            <a:stretch/>
          </p:blipFill>
          <p:spPr>
            <a:xfrm>
              <a:off x="6158484" y="1937004"/>
              <a:ext cx="1774698" cy="2308097"/>
            </a:xfrm>
            <a:prstGeom prst="rect">
              <a:avLst/>
            </a:prstGeom>
            <a:noFill/>
            <a:ln>
              <a:noFill/>
            </a:ln>
          </p:spPr>
        </p:pic>
        <p:sp>
          <p:nvSpPr>
            <p:cNvPr id="3963" name="Google Shape;3963;p596"/>
            <p:cNvSpPr/>
            <p:nvPr/>
          </p:nvSpPr>
          <p:spPr>
            <a:xfrm>
              <a:off x="32004" y="0"/>
              <a:ext cx="6254750" cy="2391410"/>
            </a:xfrm>
            <a:custGeom>
              <a:rect b="b" l="l" r="r" t="t"/>
              <a:pathLst>
                <a:path extrusionOk="0" h="2391410" w="6254750">
                  <a:moveTo>
                    <a:pt x="1360932" y="1699260"/>
                  </a:moveTo>
                  <a:lnTo>
                    <a:pt x="1359217" y="1649857"/>
                  </a:lnTo>
                  <a:lnTo>
                    <a:pt x="1354162" y="1601381"/>
                  </a:lnTo>
                  <a:lnTo>
                    <a:pt x="1345895" y="1553959"/>
                  </a:lnTo>
                  <a:lnTo>
                    <a:pt x="1334516" y="1507705"/>
                  </a:lnTo>
                  <a:lnTo>
                    <a:pt x="1320126" y="1462747"/>
                  </a:lnTo>
                  <a:lnTo>
                    <a:pt x="1302867" y="1419186"/>
                  </a:lnTo>
                  <a:lnTo>
                    <a:pt x="1282852" y="1377162"/>
                  </a:lnTo>
                  <a:lnTo>
                    <a:pt x="1260170" y="1336776"/>
                  </a:lnTo>
                  <a:lnTo>
                    <a:pt x="1234973" y="1298143"/>
                  </a:lnTo>
                  <a:lnTo>
                    <a:pt x="1207338" y="1261376"/>
                  </a:lnTo>
                  <a:lnTo>
                    <a:pt x="1177417" y="1226616"/>
                  </a:lnTo>
                  <a:lnTo>
                    <a:pt x="1145298" y="1193952"/>
                  </a:lnTo>
                  <a:lnTo>
                    <a:pt x="1111097" y="1163523"/>
                  </a:lnTo>
                  <a:lnTo>
                    <a:pt x="1074953" y="1135430"/>
                  </a:lnTo>
                  <a:lnTo>
                    <a:pt x="1036955" y="1109802"/>
                  </a:lnTo>
                  <a:lnTo>
                    <a:pt x="997229" y="1086751"/>
                  </a:lnTo>
                  <a:lnTo>
                    <a:pt x="955903" y="1066393"/>
                  </a:lnTo>
                  <a:lnTo>
                    <a:pt x="913066" y="1048842"/>
                  </a:lnTo>
                  <a:lnTo>
                    <a:pt x="868845" y="1034224"/>
                  </a:lnTo>
                  <a:lnTo>
                    <a:pt x="823366" y="1022654"/>
                  </a:lnTo>
                  <a:lnTo>
                    <a:pt x="776732" y="1014234"/>
                  </a:lnTo>
                  <a:lnTo>
                    <a:pt x="729056" y="1009103"/>
                  </a:lnTo>
                  <a:lnTo>
                    <a:pt x="680466" y="1007364"/>
                  </a:lnTo>
                  <a:lnTo>
                    <a:pt x="631863" y="1009103"/>
                  </a:lnTo>
                  <a:lnTo>
                    <a:pt x="584187" y="1014234"/>
                  </a:lnTo>
                  <a:lnTo>
                    <a:pt x="537552" y="1022654"/>
                  </a:lnTo>
                  <a:lnTo>
                    <a:pt x="492074" y="1034224"/>
                  </a:lnTo>
                  <a:lnTo>
                    <a:pt x="447852" y="1048842"/>
                  </a:lnTo>
                  <a:lnTo>
                    <a:pt x="405015" y="1066393"/>
                  </a:lnTo>
                  <a:lnTo>
                    <a:pt x="363689" y="1086751"/>
                  </a:lnTo>
                  <a:lnTo>
                    <a:pt x="323964" y="1109802"/>
                  </a:lnTo>
                  <a:lnTo>
                    <a:pt x="285965" y="1135430"/>
                  </a:lnTo>
                  <a:lnTo>
                    <a:pt x="249821" y="1163523"/>
                  </a:lnTo>
                  <a:lnTo>
                    <a:pt x="215620" y="1193952"/>
                  </a:lnTo>
                  <a:lnTo>
                    <a:pt x="183502" y="1226616"/>
                  </a:lnTo>
                  <a:lnTo>
                    <a:pt x="153581" y="1261376"/>
                  </a:lnTo>
                  <a:lnTo>
                    <a:pt x="125945" y="1298143"/>
                  </a:lnTo>
                  <a:lnTo>
                    <a:pt x="100749" y="1336776"/>
                  </a:lnTo>
                  <a:lnTo>
                    <a:pt x="78066" y="1377162"/>
                  </a:lnTo>
                  <a:lnTo>
                    <a:pt x="58051" y="1419186"/>
                  </a:lnTo>
                  <a:lnTo>
                    <a:pt x="40792" y="1462747"/>
                  </a:lnTo>
                  <a:lnTo>
                    <a:pt x="26403" y="1507705"/>
                  </a:lnTo>
                  <a:lnTo>
                    <a:pt x="15024" y="1553959"/>
                  </a:lnTo>
                  <a:lnTo>
                    <a:pt x="6756" y="1601381"/>
                  </a:lnTo>
                  <a:lnTo>
                    <a:pt x="1701" y="1649857"/>
                  </a:lnTo>
                  <a:lnTo>
                    <a:pt x="0" y="1699260"/>
                  </a:lnTo>
                  <a:lnTo>
                    <a:pt x="1701" y="1748675"/>
                  </a:lnTo>
                  <a:lnTo>
                    <a:pt x="6756" y="1797151"/>
                  </a:lnTo>
                  <a:lnTo>
                    <a:pt x="15024" y="1844573"/>
                  </a:lnTo>
                  <a:lnTo>
                    <a:pt x="26403" y="1890826"/>
                  </a:lnTo>
                  <a:lnTo>
                    <a:pt x="40792" y="1935784"/>
                  </a:lnTo>
                  <a:lnTo>
                    <a:pt x="58051" y="1979345"/>
                  </a:lnTo>
                  <a:lnTo>
                    <a:pt x="78066" y="2021370"/>
                  </a:lnTo>
                  <a:lnTo>
                    <a:pt x="100749" y="2061756"/>
                  </a:lnTo>
                  <a:lnTo>
                    <a:pt x="125945" y="2100389"/>
                  </a:lnTo>
                  <a:lnTo>
                    <a:pt x="153581" y="2137156"/>
                  </a:lnTo>
                  <a:lnTo>
                    <a:pt x="183502" y="2171916"/>
                  </a:lnTo>
                  <a:lnTo>
                    <a:pt x="215620" y="2204580"/>
                  </a:lnTo>
                  <a:lnTo>
                    <a:pt x="249821" y="2235009"/>
                  </a:lnTo>
                  <a:lnTo>
                    <a:pt x="285965" y="2263102"/>
                  </a:lnTo>
                  <a:lnTo>
                    <a:pt x="323964" y="2288730"/>
                  </a:lnTo>
                  <a:lnTo>
                    <a:pt x="363689" y="2311781"/>
                  </a:lnTo>
                  <a:lnTo>
                    <a:pt x="405015" y="2332139"/>
                  </a:lnTo>
                  <a:lnTo>
                    <a:pt x="447852" y="2349690"/>
                  </a:lnTo>
                  <a:lnTo>
                    <a:pt x="492074" y="2364308"/>
                  </a:lnTo>
                  <a:lnTo>
                    <a:pt x="537552" y="2375878"/>
                  </a:lnTo>
                  <a:lnTo>
                    <a:pt x="584187" y="2384298"/>
                  </a:lnTo>
                  <a:lnTo>
                    <a:pt x="631863" y="2389428"/>
                  </a:lnTo>
                  <a:lnTo>
                    <a:pt x="680466" y="2391156"/>
                  </a:lnTo>
                  <a:lnTo>
                    <a:pt x="729056" y="2389428"/>
                  </a:lnTo>
                  <a:lnTo>
                    <a:pt x="776732" y="2384298"/>
                  </a:lnTo>
                  <a:lnTo>
                    <a:pt x="823366" y="2375878"/>
                  </a:lnTo>
                  <a:lnTo>
                    <a:pt x="868845" y="2364308"/>
                  </a:lnTo>
                  <a:lnTo>
                    <a:pt x="913066" y="2349690"/>
                  </a:lnTo>
                  <a:lnTo>
                    <a:pt x="955903" y="2332139"/>
                  </a:lnTo>
                  <a:lnTo>
                    <a:pt x="997229" y="2311781"/>
                  </a:lnTo>
                  <a:lnTo>
                    <a:pt x="1036955" y="2288730"/>
                  </a:lnTo>
                  <a:lnTo>
                    <a:pt x="1074953" y="2263102"/>
                  </a:lnTo>
                  <a:lnTo>
                    <a:pt x="1111097" y="2235009"/>
                  </a:lnTo>
                  <a:lnTo>
                    <a:pt x="1145298" y="2204580"/>
                  </a:lnTo>
                  <a:lnTo>
                    <a:pt x="1177417" y="2171916"/>
                  </a:lnTo>
                  <a:lnTo>
                    <a:pt x="1207338" y="2137156"/>
                  </a:lnTo>
                  <a:lnTo>
                    <a:pt x="1234973" y="2100389"/>
                  </a:lnTo>
                  <a:lnTo>
                    <a:pt x="1260170" y="2061756"/>
                  </a:lnTo>
                  <a:lnTo>
                    <a:pt x="1282852" y="2021370"/>
                  </a:lnTo>
                  <a:lnTo>
                    <a:pt x="1302867" y="1979345"/>
                  </a:lnTo>
                  <a:lnTo>
                    <a:pt x="1320126" y="1935784"/>
                  </a:lnTo>
                  <a:lnTo>
                    <a:pt x="1334516" y="1890826"/>
                  </a:lnTo>
                  <a:lnTo>
                    <a:pt x="1345895" y="1844573"/>
                  </a:lnTo>
                  <a:lnTo>
                    <a:pt x="1354162" y="1797151"/>
                  </a:lnTo>
                  <a:lnTo>
                    <a:pt x="1359217" y="1748675"/>
                  </a:lnTo>
                  <a:lnTo>
                    <a:pt x="1360932" y="1699260"/>
                  </a:lnTo>
                  <a:close/>
                </a:path>
                <a:path extrusionOk="0" h="2391410" w="6254750">
                  <a:moveTo>
                    <a:pt x="3631692" y="691896"/>
                  </a:moveTo>
                  <a:lnTo>
                    <a:pt x="3629977" y="642493"/>
                  </a:lnTo>
                  <a:lnTo>
                    <a:pt x="3624923" y="594017"/>
                  </a:lnTo>
                  <a:lnTo>
                    <a:pt x="3616655" y="546595"/>
                  </a:lnTo>
                  <a:lnTo>
                    <a:pt x="3605263" y="500341"/>
                  </a:lnTo>
                  <a:lnTo>
                    <a:pt x="3590887" y="455383"/>
                  </a:lnTo>
                  <a:lnTo>
                    <a:pt x="3573627" y="411822"/>
                  </a:lnTo>
                  <a:lnTo>
                    <a:pt x="3553612" y="369798"/>
                  </a:lnTo>
                  <a:lnTo>
                    <a:pt x="3530930" y="329412"/>
                  </a:lnTo>
                  <a:lnTo>
                    <a:pt x="3505720" y="290779"/>
                  </a:lnTo>
                  <a:lnTo>
                    <a:pt x="3478098" y="254012"/>
                  </a:lnTo>
                  <a:lnTo>
                    <a:pt x="3448164" y="219252"/>
                  </a:lnTo>
                  <a:lnTo>
                    <a:pt x="3416046" y="186588"/>
                  </a:lnTo>
                  <a:lnTo>
                    <a:pt x="3381857" y="156159"/>
                  </a:lnTo>
                  <a:lnTo>
                    <a:pt x="3345700" y="128066"/>
                  </a:lnTo>
                  <a:lnTo>
                    <a:pt x="3307715" y="102438"/>
                  </a:lnTo>
                  <a:lnTo>
                    <a:pt x="3267989" y="79387"/>
                  </a:lnTo>
                  <a:lnTo>
                    <a:pt x="3226651" y="59029"/>
                  </a:lnTo>
                  <a:lnTo>
                    <a:pt x="3183813" y="41478"/>
                  </a:lnTo>
                  <a:lnTo>
                    <a:pt x="3139605" y="26860"/>
                  </a:lnTo>
                  <a:lnTo>
                    <a:pt x="3094126" y="15290"/>
                  </a:lnTo>
                  <a:lnTo>
                    <a:pt x="3047492" y="6870"/>
                  </a:lnTo>
                  <a:lnTo>
                    <a:pt x="2999816" y="1739"/>
                  </a:lnTo>
                  <a:lnTo>
                    <a:pt x="2951226" y="0"/>
                  </a:lnTo>
                  <a:lnTo>
                    <a:pt x="2902623" y="1739"/>
                  </a:lnTo>
                  <a:lnTo>
                    <a:pt x="2854947" y="6870"/>
                  </a:lnTo>
                  <a:lnTo>
                    <a:pt x="2808313" y="15290"/>
                  </a:lnTo>
                  <a:lnTo>
                    <a:pt x="2762834" y="26860"/>
                  </a:lnTo>
                  <a:lnTo>
                    <a:pt x="2718625" y="41478"/>
                  </a:lnTo>
                  <a:lnTo>
                    <a:pt x="2675788" y="59029"/>
                  </a:lnTo>
                  <a:lnTo>
                    <a:pt x="2634450" y="79387"/>
                  </a:lnTo>
                  <a:lnTo>
                    <a:pt x="2594724" y="102438"/>
                  </a:lnTo>
                  <a:lnTo>
                    <a:pt x="2556738" y="128066"/>
                  </a:lnTo>
                  <a:lnTo>
                    <a:pt x="2520581" y="156159"/>
                  </a:lnTo>
                  <a:lnTo>
                    <a:pt x="2486393" y="186588"/>
                  </a:lnTo>
                  <a:lnTo>
                    <a:pt x="2454275" y="219252"/>
                  </a:lnTo>
                  <a:lnTo>
                    <a:pt x="2424341" y="254012"/>
                  </a:lnTo>
                  <a:lnTo>
                    <a:pt x="2396718" y="290779"/>
                  </a:lnTo>
                  <a:lnTo>
                    <a:pt x="2371509" y="329412"/>
                  </a:lnTo>
                  <a:lnTo>
                    <a:pt x="2348827" y="369798"/>
                  </a:lnTo>
                  <a:lnTo>
                    <a:pt x="2328811" y="411822"/>
                  </a:lnTo>
                  <a:lnTo>
                    <a:pt x="2311552" y="455383"/>
                  </a:lnTo>
                  <a:lnTo>
                    <a:pt x="2297176" y="500341"/>
                  </a:lnTo>
                  <a:lnTo>
                    <a:pt x="2285784" y="546595"/>
                  </a:lnTo>
                  <a:lnTo>
                    <a:pt x="2277516" y="594017"/>
                  </a:lnTo>
                  <a:lnTo>
                    <a:pt x="2272461" y="642493"/>
                  </a:lnTo>
                  <a:lnTo>
                    <a:pt x="2270760" y="691896"/>
                  </a:lnTo>
                  <a:lnTo>
                    <a:pt x="2272461" y="741311"/>
                  </a:lnTo>
                  <a:lnTo>
                    <a:pt x="2277516" y="789787"/>
                  </a:lnTo>
                  <a:lnTo>
                    <a:pt x="2285784" y="837209"/>
                  </a:lnTo>
                  <a:lnTo>
                    <a:pt x="2297176" y="883462"/>
                  </a:lnTo>
                  <a:lnTo>
                    <a:pt x="2311552" y="928420"/>
                  </a:lnTo>
                  <a:lnTo>
                    <a:pt x="2328811" y="971981"/>
                  </a:lnTo>
                  <a:lnTo>
                    <a:pt x="2348827" y="1014006"/>
                  </a:lnTo>
                  <a:lnTo>
                    <a:pt x="2371509" y="1054392"/>
                  </a:lnTo>
                  <a:lnTo>
                    <a:pt x="2396718" y="1093025"/>
                  </a:lnTo>
                  <a:lnTo>
                    <a:pt x="2424341" y="1129792"/>
                  </a:lnTo>
                  <a:lnTo>
                    <a:pt x="2454275" y="1164551"/>
                  </a:lnTo>
                  <a:lnTo>
                    <a:pt x="2486393" y="1197216"/>
                  </a:lnTo>
                  <a:lnTo>
                    <a:pt x="2520581" y="1227645"/>
                  </a:lnTo>
                  <a:lnTo>
                    <a:pt x="2556738" y="1255737"/>
                  </a:lnTo>
                  <a:lnTo>
                    <a:pt x="2594724" y="1281366"/>
                  </a:lnTo>
                  <a:lnTo>
                    <a:pt x="2634450" y="1304417"/>
                  </a:lnTo>
                  <a:lnTo>
                    <a:pt x="2675788" y="1324775"/>
                  </a:lnTo>
                  <a:lnTo>
                    <a:pt x="2718625" y="1342326"/>
                  </a:lnTo>
                  <a:lnTo>
                    <a:pt x="2762834" y="1356944"/>
                  </a:lnTo>
                  <a:lnTo>
                    <a:pt x="2808313" y="1368513"/>
                  </a:lnTo>
                  <a:lnTo>
                    <a:pt x="2854947" y="1376934"/>
                  </a:lnTo>
                  <a:lnTo>
                    <a:pt x="2902623" y="1382064"/>
                  </a:lnTo>
                  <a:lnTo>
                    <a:pt x="2951226" y="1383792"/>
                  </a:lnTo>
                  <a:lnTo>
                    <a:pt x="2999816" y="1382064"/>
                  </a:lnTo>
                  <a:lnTo>
                    <a:pt x="3047492" y="1376934"/>
                  </a:lnTo>
                  <a:lnTo>
                    <a:pt x="3094126" y="1368513"/>
                  </a:lnTo>
                  <a:lnTo>
                    <a:pt x="3139605" y="1356944"/>
                  </a:lnTo>
                  <a:lnTo>
                    <a:pt x="3183813" y="1342326"/>
                  </a:lnTo>
                  <a:lnTo>
                    <a:pt x="3226651" y="1324775"/>
                  </a:lnTo>
                  <a:lnTo>
                    <a:pt x="3267989" y="1304417"/>
                  </a:lnTo>
                  <a:lnTo>
                    <a:pt x="3307715" y="1281366"/>
                  </a:lnTo>
                  <a:lnTo>
                    <a:pt x="3345700" y="1255737"/>
                  </a:lnTo>
                  <a:lnTo>
                    <a:pt x="3381857" y="1227645"/>
                  </a:lnTo>
                  <a:lnTo>
                    <a:pt x="3416046" y="1197216"/>
                  </a:lnTo>
                  <a:lnTo>
                    <a:pt x="3448164" y="1164551"/>
                  </a:lnTo>
                  <a:lnTo>
                    <a:pt x="3478098" y="1129792"/>
                  </a:lnTo>
                  <a:lnTo>
                    <a:pt x="3505720" y="1093025"/>
                  </a:lnTo>
                  <a:lnTo>
                    <a:pt x="3530930" y="1054392"/>
                  </a:lnTo>
                  <a:lnTo>
                    <a:pt x="3553612" y="1014006"/>
                  </a:lnTo>
                  <a:lnTo>
                    <a:pt x="3573627" y="971981"/>
                  </a:lnTo>
                  <a:lnTo>
                    <a:pt x="3590887" y="928420"/>
                  </a:lnTo>
                  <a:lnTo>
                    <a:pt x="3605263" y="883462"/>
                  </a:lnTo>
                  <a:lnTo>
                    <a:pt x="3616655" y="837209"/>
                  </a:lnTo>
                  <a:lnTo>
                    <a:pt x="3624923" y="789787"/>
                  </a:lnTo>
                  <a:lnTo>
                    <a:pt x="3629977" y="741311"/>
                  </a:lnTo>
                  <a:lnTo>
                    <a:pt x="3631692" y="691896"/>
                  </a:lnTo>
                  <a:close/>
                </a:path>
                <a:path extrusionOk="0" h="2391410" w="6254750">
                  <a:moveTo>
                    <a:pt x="6254496" y="1036320"/>
                  </a:moveTo>
                  <a:lnTo>
                    <a:pt x="6252781" y="986917"/>
                  </a:lnTo>
                  <a:lnTo>
                    <a:pt x="6247727" y="938441"/>
                  </a:lnTo>
                  <a:lnTo>
                    <a:pt x="6239459" y="891019"/>
                  </a:lnTo>
                  <a:lnTo>
                    <a:pt x="6228067" y="844765"/>
                  </a:lnTo>
                  <a:lnTo>
                    <a:pt x="6213691" y="799807"/>
                  </a:lnTo>
                  <a:lnTo>
                    <a:pt x="6196431" y="756246"/>
                  </a:lnTo>
                  <a:lnTo>
                    <a:pt x="6176416" y="714222"/>
                  </a:lnTo>
                  <a:lnTo>
                    <a:pt x="6153734" y="673836"/>
                  </a:lnTo>
                  <a:lnTo>
                    <a:pt x="6128524" y="635203"/>
                  </a:lnTo>
                  <a:lnTo>
                    <a:pt x="6100902" y="598436"/>
                  </a:lnTo>
                  <a:lnTo>
                    <a:pt x="6070968" y="563676"/>
                  </a:lnTo>
                  <a:lnTo>
                    <a:pt x="6038850" y="531012"/>
                  </a:lnTo>
                  <a:lnTo>
                    <a:pt x="6004661" y="500583"/>
                  </a:lnTo>
                  <a:lnTo>
                    <a:pt x="5968504" y="472490"/>
                  </a:lnTo>
                  <a:lnTo>
                    <a:pt x="5930519" y="446862"/>
                  </a:lnTo>
                  <a:lnTo>
                    <a:pt x="5890793" y="423811"/>
                  </a:lnTo>
                  <a:lnTo>
                    <a:pt x="5849455" y="403453"/>
                  </a:lnTo>
                  <a:lnTo>
                    <a:pt x="5806618" y="385902"/>
                  </a:lnTo>
                  <a:lnTo>
                    <a:pt x="5762409" y="371284"/>
                  </a:lnTo>
                  <a:lnTo>
                    <a:pt x="5716930" y="359714"/>
                  </a:lnTo>
                  <a:lnTo>
                    <a:pt x="5670296" y="351294"/>
                  </a:lnTo>
                  <a:lnTo>
                    <a:pt x="5622620" y="346163"/>
                  </a:lnTo>
                  <a:lnTo>
                    <a:pt x="5574030" y="344424"/>
                  </a:lnTo>
                  <a:lnTo>
                    <a:pt x="5525427" y="346163"/>
                  </a:lnTo>
                  <a:lnTo>
                    <a:pt x="5477751" y="351294"/>
                  </a:lnTo>
                  <a:lnTo>
                    <a:pt x="5431117" y="359714"/>
                  </a:lnTo>
                  <a:lnTo>
                    <a:pt x="5385638" y="371284"/>
                  </a:lnTo>
                  <a:lnTo>
                    <a:pt x="5341429" y="385902"/>
                  </a:lnTo>
                  <a:lnTo>
                    <a:pt x="5298592" y="403453"/>
                  </a:lnTo>
                  <a:lnTo>
                    <a:pt x="5257254" y="423811"/>
                  </a:lnTo>
                  <a:lnTo>
                    <a:pt x="5217528" y="446862"/>
                  </a:lnTo>
                  <a:lnTo>
                    <a:pt x="5179542" y="472490"/>
                  </a:lnTo>
                  <a:lnTo>
                    <a:pt x="5143385" y="500583"/>
                  </a:lnTo>
                  <a:lnTo>
                    <a:pt x="5109197" y="531012"/>
                  </a:lnTo>
                  <a:lnTo>
                    <a:pt x="5077079" y="563676"/>
                  </a:lnTo>
                  <a:lnTo>
                    <a:pt x="5047145" y="598436"/>
                  </a:lnTo>
                  <a:lnTo>
                    <a:pt x="5019522" y="635203"/>
                  </a:lnTo>
                  <a:lnTo>
                    <a:pt x="4994313" y="673836"/>
                  </a:lnTo>
                  <a:lnTo>
                    <a:pt x="4971631" y="714222"/>
                  </a:lnTo>
                  <a:lnTo>
                    <a:pt x="4951615" y="756246"/>
                  </a:lnTo>
                  <a:lnTo>
                    <a:pt x="4934356" y="799807"/>
                  </a:lnTo>
                  <a:lnTo>
                    <a:pt x="4919980" y="844765"/>
                  </a:lnTo>
                  <a:lnTo>
                    <a:pt x="4908588" y="891019"/>
                  </a:lnTo>
                  <a:lnTo>
                    <a:pt x="4900320" y="938441"/>
                  </a:lnTo>
                  <a:lnTo>
                    <a:pt x="4895266" y="986917"/>
                  </a:lnTo>
                  <a:lnTo>
                    <a:pt x="4893564" y="1036320"/>
                  </a:lnTo>
                  <a:lnTo>
                    <a:pt x="4895266" y="1085735"/>
                  </a:lnTo>
                  <a:lnTo>
                    <a:pt x="4900320" y="1134211"/>
                  </a:lnTo>
                  <a:lnTo>
                    <a:pt x="4908588" y="1181633"/>
                  </a:lnTo>
                  <a:lnTo>
                    <a:pt x="4919980" y="1227886"/>
                  </a:lnTo>
                  <a:lnTo>
                    <a:pt x="4934356" y="1272844"/>
                  </a:lnTo>
                  <a:lnTo>
                    <a:pt x="4951615" y="1316405"/>
                  </a:lnTo>
                  <a:lnTo>
                    <a:pt x="4971631" y="1358430"/>
                  </a:lnTo>
                  <a:lnTo>
                    <a:pt x="4994313" y="1398816"/>
                  </a:lnTo>
                  <a:lnTo>
                    <a:pt x="5019522" y="1437449"/>
                  </a:lnTo>
                  <a:lnTo>
                    <a:pt x="5047145" y="1474216"/>
                  </a:lnTo>
                  <a:lnTo>
                    <a:pt x="5077079" y="1508975"/>
                  </a:lnTo>
                  <a:lnTo>
                    <a:pt x="5109197" y="1541640"/>
                  </a:lnTo>
                  <a:lnTo>
                    <a:pt x="5143385" y="1572069"/>
                  </a:lnTo>
                  <a:lnTo>
                    <a:pt x="5179542" y="1600161"/>
                  </a:lnTo>
                  <a:lnTo>
                    <a:pt x="5217528" y="1625790"/>
                  </a:lnTo>
                  <a:lnTo>
                    <a:pt x="5257254" y="1648841"/>
                  </a:lnTo>
                  <a:lnTo>
                    <a:pt x="5298592" y="1669199"/>
                  </a:lnTo>
                  <a:lnTo>
                    <a:pt x="5341429" y="1686750"/>
                  </a:lnTo>
                  <a:lnTo>
                    <a:pt x="5385638" y="1701368"/>
                  </a:lnTo>
                  <a:lnTo>
                    <a:pt x="5431117" y="1712937"/>
                  </a:lnTo>
                  <a:lnTo>
                    <a:pt x="5477751" y="1721358"/>
                  </a:lnTo>
                  <a:lnTo>
                    <a:pt x="5525427" y="1726488"/>
                  </a:lnTo>
                  <a:lnTo>
                    <a:pt x="5574030" y="1728216"/>
                  </a:lnTo>
                  <a:lnTo>
                    <a:pt x="5622620" y="1726488"/>
                  </a:lnTo>
                  <a:lnTo>
                    <a:pt x="5670296" y="1721358"/>
                  </a:lnTo>
                  <a:lnTo>
                    <a:pt x="5716930" y="1712937"/>
                  </a:lnTo>
                  <a:lnTo>
                    <a:pt x="5762409" y="1701368"/>
                  </a:lnTo>
                  <a:lnTo>
                    <a:pt x="5806618" y="1686750"/>
                  </a:lnTo>
                  <a:lnTo>
                    <a:pt x="5849455" y="1669199"/>
                  </a:lnTo>
                  <a:lnTo>
                    <a:pt x="5890793" y="1648841"/>
                  </a:lnTo>
                  <a:lnTo>
                    <a:pt x="5930519" y="1625790"/>
                  </a:lnTo>
                  <a:lnTo>
                    <a:pt x="5968504" y="1600161"/>
                  </a:lnTo>
                  <a:lnTo>
                    <a:pt x="6004661" y="1572069"/>
                  </a:lnTo>
                  <a:lnTo>
                    <a:pt x="6038850" y="1541640"/>
                  </a:lnTo>
                  <a:lnTo>
                    <a:pt x="6070968" y="1508975"/>
                  </a:lnTo>
                  <a:lnTo>
                    <a:pt x="6100902" y="1474216"/>
                  </a:lnTo>
                  <a:lnTo>
                    <a:pt x="6128524" y="1437449"/>
                  </a:lnTo>
                  <a:lnTo>
                    <a:pt x="6153734" y="1398816"/>
                  </a:lnTo>
                  <a:lnTo>
                    <a:pt x="6176416" y="1358430"/>
                  </a:lnTo>
                  <a:lnTo>
                    <a:pt x="6196431" y="1316405"/>
                  </a:lnTo>
                  <a:lnTo>
                    <a:pt x="6213691" y="1272844"/>
                  </a:lnTo>
                  <a:lnTo>
                    <a:pt x="6228067" y="1227886"/>
                  </a:lnTo>
                  <a:lnTo>
                    <a:pt x="6239459" y="1181633"/>
                  </a:lnTo>
                  <a:lnTo>
                    <a:pt x="6247727" y="1134211"/>
                  </a:lnTo>
                  <a:lnTo>
                    <a:pt x="6252781" y="1085735"/>
                  </a:lnTo>
                  <a:lnTo>
                    <a:pt x="6254496" y="103632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964" name="Google Shape;3964;p596"/>
          <p:cNvSpPr txBox="1"/>
          <p:nvPr/>
        </p:nvSpPr>
        <p:spPr>
          <a:xfrm>
            <a:off x="5279516" y="604265"/>
            <a:ext cx="744900" cy="8439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Credit  risk  analyst</a:t>
            </a:r>
            <a:endParaRPr b="0" i="0" sz="1800" u="none" cap="none" strike="noStrike">
              <a:solidFill>
                <a:srgbClr val="000000"/>
              </a:solidFill>
              <a:latin typeface="Arial"/>
              <a:ea typeface="Arial"/>
              <a:cs typeface="Arial"/>
              <a:sym typeface="Arial"/>
            </a:endParaRPr>
          </a:p>
        </p:txBody>
      </p:sp>
      <p:sp>
        <p:nvSpPr>
          <p:cNvPr id="3965" name="Google Shape;3965;p596"/>
          <p:cNvSpPr txBox="1"/>
          <p:nvPr/>
        </p:nvSpPr>
        <p:spPr>
          <a:xfrm>
            <a:off x="2439161" y="388111"/>
            <a:ext cx="10281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Marketing</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
        <p:nvSpPr>
          <p:cNvPr id="3966" name="Google Shape;3966;p596"/>
          <p:cNvSpPr txBox="1"/>
          <p:nvPr/>
        </p:nvSpPr>
        <p:spPr>
          <a:xfrm>
            <a:off x="428060" y="1213139"/>
            <a:ext cx="863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Portfolio  analyst</a:t>
            </a:r>
            <a:endParaRPr b="0" i="0" sz="1800" u="none" cap="none" strike="noStrike">
              <a:solidFill>
                <a:srgbClr val="000000"/>
              </a:solidFill>
              <a:latin typeface="Arial"/>
              <a:ea typeface="Arial"/>
              <a:cs typeface="Arial"/>
              <a:sym typeface="Arial"/>
            </a:endParaRPr>
          </a:p>
        </p:txBody>
      </p:sp>
      <p:sp>
        <p:nvSpPr>
          <p:cNvPr id="3967" name="Google Shape;3967;p596"/>
          <p:cNvSpPr/>
          <p:nvPr/>
        </p:nvSpPr>
        <p:spPr>
          <a:xfrm>
            <a:off x="135636" y="2881883"/>
            <a:ext cx="1361440" cy="1384300"/>
          </a:xfrm>
          <a:custGeom>
            <a:rect b="b" l="l" r="r" t="t"/>
            <a:pathLst>
              <a:path extrusionOk="0" h="1384300" w="1361440">
                <a:moveTo>
                  <a:pt x="680466" y="0"/>
                </a:moveTo>
                <a:lnTo>
                  <a:pt x="631870" y="1737"/>
                </a:lnTo>
                <a:lnTo>
                  <a:pt x="584197" y="6870"/>
                </a:lnTo>
                <a:lnTo>
                  <a:pt x="537561" y="15282"/>
                </a:lnTo>
                <a:lnTo>
                  <a:pt x="492077" y="26857"/>
                </a:lnTo>
                <a:lnTo>
                  <a:pt x="447861" y="41477"/>
                </a:lnTo>
                <a:lnTo>
                  <a:pt x="405027" y="59024"/>
                </a:lnTo>
                <a:lnTo>
                  <a:pt x="363692" y="79383"/>
                </a:lnTo>
                <a:lnTo>
                  <a:pt x="323969" y="102436"/>
                </a:lnTo>
                <a:lnTo>
                  <a:pt x="285975" y="128065"/>
                </a:lnTo>
                <a:lnTo>
                  <a:pt x="249824" y="156154"/>
                </a:lnTo>
                <a:lnTo>
                  <a:pt x="215631" y="186586"/>
                </a:lnTo>
                <a:lnTo>
                  <a:pt x="183512" y="219244"/>
                </a:lnTo>
                <a:lnTo>
                  <a:pt x="153582" y="254010"/>
                </a:lnTo>
                <a:lnTo>
                  <a:pt x="125956" y="290768"/>
                </a:lnTo>
                <a:lnTo>
                  <a:pt x="100749" y="329400"/>
                </a:lnTo>
                <a:lnTo>
                  <a:pt x="78076" y="369790"/>
                </a:lnTo>
                <a:lnTo>
                  <a:pt x="58053" y="411820"/>
                </a:lnTo>
                <a:lnTo>
                  <a:pt x="40794" y="455374"/>
                </a:lnTo>
                <a:lnTo>
                  <a:pt x="26415" y="500334"/>
                </a:lnTo>
                <a:lnTo>
                  <a:pt x="15031" y="546583"/>
                </a:lnTo>
                <a:lnTo>
                  <a:pt x="6757" y="594004"/>
                </a:lnTo>
                <a:lnTo>
                  <a:pt x="1708" y="642481"/>
                </a:lnTo>
                <a:lnTo>
                  <a:pt x="0" y="691896"/>
                </a:lnTo>
                <a:lnTo>
                  <a:pt x="1708" y="741307"/>
                </a:lnTo>
                <a:lnTo>
                  <a:pt x="6757" y="789781"/>
                </a:lnTo>
                <a:lnTo>
                  <a:pt x="15031" y="837201"/>
                </a:lnTo>
                <a:lnTo>
                  <a:pt x="26415" y="883448"/>
                </a:lnTo>
                <a:lnTo>
                  <a:pt x="40794" y="928407"/>
                </a:lnTo>
                <a:lnTo>
                  <a:pt x="58053" y="971960"/>
                </a:lnTo>
                <a:lnTo>
                  <a:pt x="78076" y="1013990"/>
                </a:lnTo>
                <a:lnTo>
                  <a:pt x="100749" y="1054380"/>
                </a:lnTo>
                <a:lnTo>
                  <a:pt x="125956" y="1093012"/>
                </a:lnTo>
                <a:lnTo>
                  <a:pt x="153582" y="1129771"/>
                </a:lnTo>
                <a:lnTo>
                  <a:pt x="183512" y="1164538"/>
                </a:lnTo>
                <a:lnTo>
                  <a:pt x="215631" y="1197196"/>
                </a:lnTo>
                <a:lnTo>
                  <a:pt x="249824" y="1227629"/>
                </a:lnTo>
                <a:lnTo>
                  <a:pt x="285975" y="1255719"/>
                </a:lnTo>
                <a:lnTo>
                  <a:pt x="323969" y="1281349"/>
                </a:lnTo>
                <a:lnTo>
                  <a:pt x="363692" y="1304403"/>
                </a:lnTo>
                <a:lnTo>
                  <a:pt x="405027" y="1324763"/>
                </a:lnTo>
                <a:lnTo>
                  <a:pt x="447861" y="1342311"/>
                </a:lnTo>
                <a:lnTo>
                  <a:pt x="492077" y="1356932"/>
                </a:lnTo>
                <a:lnTo>
                  <a:pt x="537561" y="1368507"/>
                </a:lnTo>
                <a:lnTo>
                  <a:pt x="584197" y="1376921"/>
                </a:lnTo>
                <a:lnTo>
                  <a:pt x="631870" y="1382054"/>
                </a:lnTo>
                <a:lnTo>
                  <a:pt x="680466" y="1383792"/>
                </a:lnTo>
                <a:lnTo>
                  <a:pt x="729061" y="1382054"/>
                </a:lnTo>
                <a:lnTo>
                  <a:pt x="776734" y="1376921"/>
                </a:lnTo>
                <a:lnTo>
                  <a:pt x="823370" y="1368507"/>
                </a:lnTo>
                <a:lnTo>
                  <a:pt x="868854" y="1356932"/>
                </a:lnTo>
                <a:lnTo>
                  <a:pt x="913070" y="1342311"/>
                </a:lnTo>
                <a:lnTo>
                  <a:pt x="955904" y="1324763"/>
                </a:lnTo>
                <a:lnTo>
                  <a:pt x="997239" y="1304403"/>
                </a:lnTo>
                <a:lnTo>
                  <a:pt x="1036962" y="1281349"/>
                </a:lnTo>
                <a:lnTo>
                  <a:pt x="1074956" y="1255719"/>
                </a:lnTo>
                <a:lnTo>
                  <a:pt x="1111107" y="1227629"/>
                </a:lnTo>
                <a:lnTo>
                  <a:pt x="1145300" y="1197196"/>
                </a:lnTo>
                <a:lnTo>
                  <a:pt x="1177419" y="1164538"/>
                </a:lnTo>
                <a:lnTo>
                  <a:pt x="1207349" y="1129771"/>
                </a:lnTo>
                <a:lnTo>
                  <a:pt x="1234975" y="1093012"/>
                </a:lnTo>
                <a:lnTo>
                  <a:pt x="1260182" y="1054380"/>
                </a:lnTo>
                <a:lnTo>
                  <a:pt x="1282855" y="1013990"/>
                </a:lnTo>
                <a:lnTo>
                  <a:pt x="1302878" y="971960"/>
                </a:lnTo>
                <a:lnTo>
                  <a:pt x="1320137" y="928407"/>
                </a:lnTo>
                <a:lnTo>
                  <a:pt x="1334516" y="883448"/>
                </a:lnTo>
                <a:lnTo>
                  <a:pt x="1345900" y="837201"/>
                </a:lnTo>
                <a:lnTo>
                  <a:pt x="1354174" y="789781"/>
                </a:lnTo>
                <a:lnTo>
                  <a:pt x="1359223" y="741307"/>
                </a:lnTo>
                <a:lnTo>
                  <a:pt x="1360932" y="691896"/>
                </a:lnTo>
                <a:lnTo>
                  <a:pt x="1359223" y="642481"/>
                </a:lnTo>
                <a:lnTo>
                  <a:pt x="1354174" y="594004"/>
                </a:lnTo>
                <a:lnTo>
                  <a:pt x="1345900" y="546583"/>
                </a:lnTo>
                <a:lnTo>
                  <a:pt x="1334516" y="500334"/>
                </a:lnTo>
                <a:lnTo>
                  <a:pt x="1320137" y="455374"/>
                </a:lnTo>
                <a:lnTo>
                  <a:pt x="1302878" y="411820"/>
                </a:lnTo>
                <a:lnTo>
                  <a:pt x="1282855" y="369790"/>
                </a:lnTo>
                <a:lnTo>
                  <a:pt x="1260182" y="329400"/>
                </a:lnTo>
                <a:lnTo>
                  <a:pt x="1234975" y="290768"/>
                </a:lnTo>
                <a:lnTo>
                  <a:pt x="1207349" y="254010"/>
                </a:lnTo>
                <a:lnTo>
                  <a:pt x="1177419" y="219244"/>
                </a:lnTo>
                <a:lnTo>
                  <a:pt x="1145300" y="186586"/>
                </a:lnTo>
                <a:lnTo>
                  <a:pt x="1111107" y="156154"/>
                </a:lnTo>
                <a:lnTo>
                  <a:pt x="1074956" y="128065"/>
                </a:lnTo>
                <a:lnTo>
                  <a:pt x="1036962" y="102436"/>
                </a:lnTo>
                <a:lnTo>
                  <a:pt x="997239" y="79383"/>
                </a:lnTo>
                <a:lnTo>
                  <a:pt x="955904" y="59024"/>
                </a:lnTo>
                <a:lnTo>
                  <a:pt x="913070" y="41477"/>
                </a:lnTo>
                <a:lnTo>
                  <a:pt x="868854" y="26857"/>
                </a:lnTo>
                <a:lnTo>
                  <a:pt x="823370" y="15282"/>
                </a:lnTo>
                <a:lnTo>
                  <a:pt x="776734" y="6870"/>
                </a:lnTo>
                <a:lnTo>
                  <a:pt x="729061"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68" name="Google Shape;3968;p596"/>
          <p:cNvSpPr txBox="1"/>
          <p:nvPr/>
        </p:nvSpPr>
        <p:spPr>
          <a:xfrm>
            <a:off x="428040" y="3345002"/>
            <a:ext cx="745500" cy="567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Debt</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5"/>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72" name="Shape 3972"/>
        <p:cNvGrpSpPr/>
        <p:nvPr/>
      </p:nvGrpSpPr>
      <p:grpSpPr>
        <a:xfrm>
          <a:off x="0" y="0"/>
          <a:ext cx="0" cy="0"/>
          <a:chOff x="0" y="0"/>
          <a:chExt cx="0" cy="0"/>
        </a:xfrm>
      </p:grpSpPr>
      <p:sp>
        <p:nvSpPr>
          <p:cNvPr id="3973" name="Google Shape;3973;p597"/>
          <p:cNvSpPr txBox="1"/>
          <p:nvPr>
            <p:ph type="title"/>
          </p:nvPr>
        </p:nvSpPr>
        <p:spPr>
          <a:xfrm>
            <a:off x="620369" y="1330528"/>
            <a:ext cx="33420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zh-CN" sz="4800">
                <a:latin typeface="Arial"/>
                <a:ea typeface="Arial"/>
                <a:cs typeface="Arial"/>
                <a:sym typeface="Arial"/>
              </a:rPr>
              <a:t>Acquisition</a:t>
            </a:r>
            <a:endParaRPr sz="4800">
              <a:latin typeface="Arial"/>
              <a:ea typeface="Arial"/>
              <a:cs typeface="Arial"/>
              <a:sym typeface="Arial"/>
            </a:endParaRPr>
          </a:p>
        </p:txBody>
      </p:sp>
      <p:sp>
        <p:nvSpPr>
          <p:cNvPr id="3974" name="Google Shape;3974;p597"/>
          <p:cNvSpPr txBox="1"/>
          <p:nvPr/>
        </p:nvSpPr>
        <p:spPr>
          <a:xfrm>
            <a:off x="420725" y="4216095"/>
            <a:ext cx="2083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#brightonseo</a:t>
            </a:r>
            <a:endParaRPr b="0" i="0" sz="2800" u="none" cap="none" strike="noStrike">
              <a:solidFill>
                <a:srgbClr val="000000"/>
              </a:solidFill>
              <a:latin typeface="Arial"/>
              <a:ea typeface="Arial"/>
              <a:cs typeface="Arial"/>
              <a:sym typeface="Arial"/>
            </a:endParaRPr>
          </a:p>
        </p:txBody>
      </p:sp>
      <p:pic>
        <p:nvPicPr>
          <p:cNvPr id="3975" name="Google Shape;3975;p597"/>
          <p:cNvPicPr preferRelativeResize="0"/>
          <p:nvPr/>
        </p:nvPicPr>
        <p:blipFill rotWithShape="1">
          <a:blip r:embed="rId3">
            <a:alphaModFix/>
          </a:blip>
          <a:srcRect b="0" l="0" r="0" t="0"/>
          <a:stretch/>
        </p:blipFill>
        <p:spPr>
          <a:xfrm>
            <a:off x="2753867" y="4241291"/>
            <a:ext cx="576071" cy="489204"/>
          </a:xfrm>
          <a:prstGeom prst="rect">
            <a:avLst/>
          </a:prstGeom>
          <a:noFill/>
          <a:ln>
            <a:noFill/>
          </a:ln>
        </p:spPr>
      </p:pic>
      <p:sp>
        <p:nvSpPr>
          <p:cNvPr id="3976" name="Google Shape;3976;p597"/>
          <p:cNvSpPr txBox="1"/>
          <p:nvPr/>
        </p:nvSpPr>
        <p:spPr>
          <a:xfrm>
            <a:off x="6070219" y="4225238"/>
            <a:ext cx="1785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Lucia Dello</a:t>
            </a:r>
            <a:endParaRPr b="0" i="0" sz="2800" u="none" cap="none" strike="noStrike">
              <a:solidFill>
                <a:srgbClr val="000000"/>
              </a:solidFill>
              <a:latin typeface="Arial"/>
              <a:ea typeface="Arial"/>
              <a:cs typeface="Arial"/>
              <a:sym typeface="Arial"/>
            </a:endParaRPr>
          </a:p>
        </p:txBody>
      </p:sp>
      <p:pic>
        <p:nvPicPr>
          <p:cNvPr id="3977" name="Google Shape;3977;p597"/>
          <p:cNvPicPr preferRelativeResize="0"/>
          <p:nvPr/>
        </p:nvPicPr>
        <p:blipFill rotWithShape="1">
          <a:blip r:embed="rId4">
            <a:alphaModFix/>
          </a:blip>
          <a:srcRect b="0" l="0" r="0" t="0"/>
          <a:stretch/>
        </p:blipFill>
        <p:spPr>
          <a:xfrm>
            <a:off x="3571679" y="4318840"/>
            <a:ext cx="2123444" cy="278423"/>
          </a:xfrm>
          <a:prstGeom prst="rect">
            <a:avLst/>
          </a:prstGeom>
          <a:noFill/>
          <a:ln>
            <a:noFill/>
          </a:ln>
        </p:spPr>
      </p:pic>
      <p:pic>
        <p:nvPicPr>
          <p:cNvPr id="3978" name="Google Shape;3978;p597"/>
          <p:cNvPicPr preferRelativeResize="0"/>
          <p:nvPr/>
        </p:nvPicPr>
        <p:blipFill rotWithShape="1">
          <a:blip r:embed="rId5">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2" name="Shape 3982"/>
        <p:cNvGrpSpPr/>
        <p:nvPr/>
      </p:nvGrpSpPr>
      <p:grpSpPr>
        <a:xfrm>
          <a:off x="0" y="0"/>
          <a:ext cx="0" cy="0"/>
          <a:chOff x="0" y="0"/>
          <a:chExt cx="0" cy="0"/>
        </a:xfrm>
      </p:grpSpPr>
      <p:sp>
        <p:nvSpPr>
          <p:cNvPr id="3983" name="Google Shape;3983;p598"/>
          <p:cNvSpPr txBox="1"/>
          <p:nvPr/>
        </p:nvSpPr>
        <p:spPr>
          <a:xfrm>
            <a:off x="5188458" y="1392174"/>
            <a:ext cx="3820800" cy="767700"/>
          </a:xfrm>
          <a:prstGeom prst="rect">
            <a:avLst/>
          </a:prstGeom>
          <a:solidFill>
            <a:srgbClr val="D9D9D9"/>
          </a:solidFill>
          <a:ln cap="flat" cmpd="sng" w="25400">
            <a:solidFill>
              <a:srgbClr val="EC7C3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9062"/>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Sales</a:t>
            </a:r>
            <a:endParaRPr b="0" i="0" sz="4800" u="none" cap="none" strike="noStrike">
              <a:solidFill>
                <a:srgbClr val="000000"/>
              </a:solidFill>
              <a:latin typeface="Arial"/>
              <a:ea typeface="Arial"/>
              <a:cs typeface="Arial"/>
              <a:sym typeface="Arial"/>
            </a:endParaRPr>
          </a:p>
        </p:txBody>
      </p:sp>
      <p:sp>
        <p:nvSpPr>
          <p:cNvPr id="3984" name="Google Shape;3984;p598"/>
          <p:cNvSpPr txBox="1"/>
          <p:nvPr/>
        </p:nvSpPr>
        <p:spPr>
          <a:xfrm>
            <a:off x="5188458" y="4170426"/>
            <a:ext cx="3820800" cy="708600"/>
          </a:xfrm>
          <a:prstGeom prst="rect">
            <a:avLst/>
          </a:prstGeom>
          <a:solidFill>
            <a:srgbClr val="D9D9D9"/>
          </a:solidFill>
          <a:ln cap="flat" cmpd="sng" w="25400">
            <a:solidFill>
              <a:srgbClr val="6F2F9F"/>
            </a:solidFill>
            <a:prstDash val="solid"/>
            <a:round/>
            <a:headEnd len="sm" w="sm" type="none"/>
            <a:tailEnd len="sm" w="sm" type="none"/>
          </a:ln>
        </p:spPr>
        <p:txBody>
          <a:bodyPr anchorCtr="0" anchor="t" bIns="0" lIns="0" spcFirstLastPara="1" rIns="0" wrap="square" tIns="31100">
            <a:spAutoFit/>
          </a:bodyPr>
          <a:lstStyle/>
          <a:p>
            <a:pPr indent="0" lvl="0" marL="45085" marR="0" rtl="0" algn="l">
              <a:lnSpc>
                <a:spcPct val="100000"/>
              </a:lnSpc>
              <a:spcBef>
                <a:spcPts val="0"/>
              </a:spcBef>
              <a:spcAft>
                <a:spcPts val="0"/>
              </a:spcAft>
              <a:buClr>
                <a:srgbClr val="000000"/>
              </a:buClr>
              <a:buSzPts val="4400"/>
              <a:buFont typeface="Arial"/>
              <a:buNone/>
            </a:pPr>
            <a:r>
              <a:rPr b="0" i="0" lang="zh-CN" sz="4400" u="none" cap="none" strike="noStrike">
                <a:solidFill>
                  <a:srgbClr val="000000"/>
                </a:solidFill>
                <a:latin typeface="Arial"/>
                <a:ea typeface="Arial"/>
                <a:cs typeface="Arial"/>
                <a:sym typeface="Arial"/>
              </a:rPr>
              <a:t>Stock Estimate</a:t>
            </a:r>
            <a:endParaRPr b="0" i="0" sz="4400" u="none" cap="none" strike="noStrike">
              <a:solidFill>
                <a:srgbClr val="000000"/>
              </a:solidFill>
              <a:latin typeface="Arial"/>
              <a:ea typeface="Arial"/>
              <a:cs typeface="Arial"/>
              <a:sym typeface="Arial"/>
            </a:endParaRPr>
          </a:p>
        </p:txBody>
      </p:sp>
      <p:sp>
        <p:nvSpPr>
          <p:cNvPr id="3985" name="Google Shape;3985;p598"/>
          <p:cNvSpPr txBox="1"/>
          <p:nvPr/>
        </p:nvSpPr>
        <p:spPr>
          <a:xfrm>
            <a:off x="5188458" y="2369057"/>
            <a:ext cx="3820800" cy="768300"/>
          </a:xfrm>
          <a:prstGeom prst="rect">
            <a:avLst/>
          </a:prstGeom>
          <a:solidFill>
            <a:srgbClr val="D9D9D9"/>
          </a:solidFill>
          <a:ln cap="flat" cmpd="sng" w="25400">
            <a:solidFill>
              <a:srgbClr val="FFD966"/>
            </a:solidFill>
            <a:prstDash val="solid"/>
            <a:round/>
            <a:headEnd len="sm" w="sm" type="none"/>
            <a:tailEnd len="sm" w="sm" type="none"/>
          </a:ln>
        </p:spPr>
        <p:txBody>
          <a:bodyPr anchorCtr="0" anchor="t" bIns="0" lIns="0" spcFirstLastPara="1" rIns="0" wrap="square" tIns="29200">
            <a:spAutoFit/>
          </a:bodyPr>
          <a:lstStyle/>
          <a:p>
            <a:pPr indent="0" lvl="0" marL="45085" marR="0" rtl="0" algn="l">
              <a:lnSpc>
                <a:spcPct val="118958"/>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Refunds</a:t>
            </a:r>
            <a:endParaRPr b="0" i="0" sz="4800" u="none" cap="none" strike="noStrike">
              <a:solidFill>
                <a:srgbClr val="000000"/>
              </a:solidFill>
              <a:latin typeface="Arial"/>
              <a:ea typeface="Arial"/>
              <a:cs typeface="Arial"/>
              <a:sym typeface="Arial"/>
            </a:endParaRPr>
          </a:p>
        </p:txBody>
      </p:sp>
      <p:sp>
        <p:nvSpPr>
          <p:cNvPr id="3986" name="Google Shape;3986;p598"/>
          <p:cNvSpPr txBox="1"/>
          <p:nvPr/>
        </p:nvSpPr>
        <p:spPr>
          <a:xfrm>
            <a:off x="5194553" y="3281934"/>
            <a:ext cx="3815100" cy="767700"/>
          </a:xfrm>
          <a:prstGeom prst="rect">
            <a:avLst/>
          </a:prstGeom>
          <a:solidFill>
            <a:srgbClr val="D9D9D9"/>
          </a:solidFill>
          <a:ln cap="flat" cmpd="sng" w="25400">
            <a:solidFill>
              <a:srgbClr val="92D05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8750"/>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Stock</a:t>
            </a:r>
            <a:endParaRPr b="0" i="0" sz="4800" u="none" cap="none" strike="noStrike">
              <a:solidFill>
                <a:srgbClr val="000000"/>
              </a:solidFill>
              <a:latin typeface="Arial"/>
              <a:ea typeface="Arial"/>
              <a:cs typeface="Arial"/>
              <a:sym typeface="Arial"/>
            </a:endParaRPr>
          </a:p>
        </p:txBody>
      </p:sp>
      <p:sp>
        <p:nvSpPr>
          <p:cNvPr id="3987" name="Google Shape;3987;p598"/>
          <p:cNvSpPr/>
          <p:nvPr/>
        </p:nvSpPr>
        <p:spPr>
          <a:xfrm>
            <a:off x="194197" y="800848"/>
            <a:ext cx="1461770" cy="4284345"/>
          </a:xfrm>
          <a:custGeom>
            <a:rect b="b" l="l" r="r" t="t"/>
            <a:pathLst>
              <a:path extrusionOk="0" h="4284345" w="1461770">
                <a:moveTo>
                  <a:pt x="1461516" y="0"/>
                </a:moveTo>
                <a:lnTo>
                  <a:pt x="0" y="0"/>
                </a:lnTo>
                <a:lnTo>
                  <a:pt x="0" y="4283964"/>
                </a:lnTo>
                <a:lnTo>
                  <a:pt x="1461516" y="4283964"/>
                </a:lnTo>
                <a:lnTo>
                  <a:pt x="1461516"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88" name="Google Shape;3988;p598"/>
          <p:cNvSpPr txBox="1"/>
          <p:nvPr/>
        </p:nvSpPr>
        <p:spPr>
          <a:xfrm>
            <a:off x="288442" y="883361"/>
            <a:ext cx="8946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Basic</a:t>
            </a:r>
            <a:endParaRPr b="0" i="0" sz="2800" u="none" cap="none" strike="noStrike">
              <a:solidFill>
                <a:srgbClr val="000000"/>
              </a:solidFill>
              <a:latin typeface="Arial"/>
              <a:ea typeface="Arial"/>
              <a:cs typeface="Arial"/>
              <a:sym typeface="Arial"/>
            </a:endParaRPr>
          </a:p>
        </p:txBody>
      </p:sp>
      <p:grpSp>
        <p:nvGrpSpPr>
          <p:cNvPr id="3989" name="Google Shape;3989;p598"/>
          <p:cNvGrpSpPr/>
          <p:nvPr/>
        </p:nvGrpSpPr>
        <p:grpSpPr>
          <a:xfrm>
            <a:off x="298704" y="1379219"/>
            <a:ext cx="864108" cy="3479293"/>
            <a:chOff x="298704" y="1379219"/>
            <a:chExt cx="864108" cy="3479293"/>
          </a:xfrm>
        </p:grpSpPr>
        <p:pic>
          <p:nvPicPr>
            <p:cNvPr id="3990" name="Google Shape;3990;p598"/>
            <p:cNvPicPr preferRelativeResize="0"/>
            <p:nvPr/>
          </p:nvPicPr>
          <p:blipFill rotWithShape="1">
            <a:blip r:embed="rId3">
              <a:alphaModFix/>
            </a:blip>
            <a:srcRect b="0" l="0" r="0" t="0"/>
            <a:stretch/>
          </p:blipFill>
          <p:spPr>
            <a:xfrm>
              <a:off x="298704" y="1379219"/>
              <a:ext cx="864108" cy="775715"/>
            </a:xfrm>
            <a:prstGeom prst="rect">
              <a:avLst/>
            </a:prstGeom>
            <a:noFill/>
            <a:ln>
              <a:noFill/>
            </a:ln>
          </p:spPr>
        </p:pic>
        <p:pic>
          <p:nvPicPr>
            <p:cNvPr id="3991" name="Google Shape;3991;p598"/>
            <p:cNvPicPr preferRelativeResize="0"/>
            <p:nvPr/>
          </p:nvPicPr>
          <p:blipFill rotWithShape="1">
            <a:blip r:embed="rId3">
              <a:alphaModFix/>
            </a:blip>
            <a:srcRect b="0" l="0" r="0" t="0"/>
            <a:stretch/>
          </p:blipFill>
          <p:spPr>
            <a:xfrm>
              <a:off x="298704" y="2298191"/>
              <a:ext cx="864108" cy="775716"/>
            </a:xfrm>
            <a:prstGeom prst="rect">
              <a:avLst/>
            </a:prstGeom>
            <a:noFill/>
            <a:ln>
              <a:noFill/>
            </a:ln>
          </p:spPr>
        </p:pic>
        <p:pic>
          <p:nvPicPr>
            <p:cNvPr id="3992" name="Google Shape;3992;p598"/>
            <p:cNvPicPr preferRelativeResize="0"/>
            <p:nvPr/>
          </p:nvPicPr>
          <p:blipFill rotWithShape="1">
            <a:blip r:embed="rId3">
              <a:alphaModFix/>
            </a:blip>
            <a:srcRect b="0" l="0" r="0" t="0"/>
            <a:stretch/>
          </p:blipFill>
          <p:spPr>
            <a:xfrm>
              <a:off x="298704" y="3151631"/>
              <a:ext cx="864108" cy="775716"/>
            </a:xfrm>
            <a:prstGeom prst="rect">
              <a:avLst/>
            </a:prstGeom>
            <a:noFill/>
            <a:ln>
              <a:noFill/>
            </a:ln>
          </p:spPr>
        </p:pic>
        <p:pic>
          <p:nvPicPr>
            <p:cNvPr id="3993" name="Google Shape;3993;p598"/>
            <p:cNvPicPr preferRelativeResize="0"/>
            <p:nvPr/>
          </p:nvPicPr>
          <p:blipFill rotWithShape="1">
            <a:blip r:embed="rId3">
              <a:alphaModFix/>
            </a:blip>
            <a:srcRect b="0" l="0" r="0" t="0"/>
            <a:stretch/>
          </p:blipFill>
          <p:spPr>
            <a:xfrm>
              <a:off x="298704" y="4082796"/>
              <a:ext cx="864108" cy="775716"/>
            </a:xfrm>
            <a:prstGeom prst="rect">
              <a:avLst/>
            </a:prstGeom>
            <a:noFill/>
            <a:ln>
              <a:noFill/>
            </a:ln>
          </p:spPr>
        </p:pic>
      </p:grpSp>
      <p:sp>
        <p:nvSpPr>
          <p:cNvPr id="3994" name="Google Shape;3994;p598"/>
          <p:cNvSpPr/>
          <p:nvPr/>
        </p:nvSpPr>
        <p:spPr>
          <a:xfrm>
            <a:off x="1894726" y="800862"/>
            <a:ext cx="1557655" cy="4284345"/>
          </a:xfrm>
          <a:custGeom>
            <a:rect b="b" l="l" r="r" t="t"/>
            <a:pathLst>
              <a:path extrusionOk="0" h="4284345" w="1557655">
                <a:moveTo>
                  <a:pt x="1557527" y="0"/>
                </a:moveTo>
                <a:lnTo>
                  <a:pt x="0" y="0"/>
                </a:lnTo>
                <a:lnTo>
                  <a:pt x="0" y="4283964"/>
                </a:lnTo>
                <a:lnTo>
                  <a:pt x="1557527" y="4283964"/>
                </a:lnTo>
                <a:lnTo>
                  <a:pt x="15575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95" name="Google Shape;3995;p598"/>
          <p:cNvSpPr txBox="1"/>
          <p:nvPr/>
        </p:nvSpPr>
        <p:spPr>
          <a:xfrm>
            <a:off x="1894713" y="901699"/>
            <a:ext cx="9741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Better</a:t>
            </a:r>
            <a:endParaRPr b="0" i="0" sz="2800" u="none" cap="none" strike="noStrike">
              <a:solidFill>
                <a:srgbClr val="000000"/>
              </a:solidFill>
              <a:latin typeface="Arial"/>
              <a:ea typeface="Arial"/>
              <a:cs typeface="Arial"/>
              <a:sym typeface="Arial"/>
            </a:endParaRPr>
          </a:p>
        </p:txBody>
      </p:sp>
      <p:grpSp>
        <p:nvGrpSpPr>
          <p:cNvPr id="3996" name="Google Shape;3996;p598"/>
          <p:cNvGrpSpPr/>
          <p:nvPr/>
        </p:nvGrpSpPr>
        <p:grpSpPr>
          <a:xfrm>
            <a:off x="1909572" y="1412747"/>
            <a:ext cx="958596" cy="3422904"/>
            <a:chOff x="1909572" y="1412747"/>
            <a:chExt cx="958596" cy="3422904"/>
          </a:xfrm>
        </p:grpSpPr>
        <p:pic>
          <p:nvPicPr>
            <p:cNvPr id="3997" name="Google Shape;3997;p598"/>
            <p:cNvPicPr preferRelativeResize="0"/>
            <p:nvPr/>
          </p:nvPicPr>
          <p:blipFill rotWithShape="1">
            <a:blip r:embed="rId4">
              <a:alphaModFix/>
            </a:blip>
            <a:srcRect b="0" l="0" r="0" t="0"/>
            <a:stretch/>
          </p:blipFill>
          <p:spPr>
            <a:xfrm>
              <a:off x="1920240" y="1412747"/>
              <a:ext cx="947927" cy="736091"/>
            </a:xfrm>
            <a:prstGeom prst="rect">
              <a:avLst/>
            </a:prstGeom>
            <a:noFill/>
            <a:ln>
              <a:noFill/>
            </a:ln>
          </p:spPr>
        </p:pic>
        <p:pic>
          <p:nvPicPr>
            <p:cNvPr id="3998" name="Google Shape;3998;p598"/>
            <p:cNvPicPr preferRelativeResize="0"/>
            <p:nvPr/>
          </p:nvPicPr>
          <p:blipFill rotWithShape="1">
            <a:blip r:embed="rId5">
              <a:alphaModFix/>
            </a:blip>
            <a:srcRect b="0" l="0" r="0" t="0"/>
            <a:stretch/>
          </p:blipFill>
          <p:spPr>
            <a:xfrm>
              <a:off x="1924812" y="2308859"/>
              <a:ext cx="943356" cy="765048"/>
            </a:xfrm>
            <a:prstGeom prst="rect">
              <a:avLst/>
            </a:prstGeom>
            <a:noFill/>
            <a:ln>
              <a:noFill/>
            </a:ln>
          </p:spPr>
        </p:pic>
        <p:pic>
          <p:nvPicPr>
            <p:cNvPr id="3999" name="Google Shape;3999;p598"/>
            <p:cNvPicPr preferRelativeResize="0"/>
            <p:nvPr/>
          </p:nvPicPr>
          <p:blipFill rotWithShape="1">
            <a:blip r:embed="rId4">
              <a:alphaModFix/>
            </a:blip>
            <a:srcRect b="0" l="0" r="0" t="0"/>
            <a:stretch/>
          </p:blipFill>
          <p:spPr>
            <a:xfrm>
              <a:off x="1920240" y="3201924"/>
              <a:ext cx="947927" cy="734567"/>
            </a:xfrm>
            <a:prstGeom prst="rect">
              <a:avLst/>
            </a:prstGeom>
            <a:noFill/>
            <a:ln>
              <a:noFill/>
            </a:ln>
          </p:spPr>
        </p:pic>
        <p:pic>
          <p:nvPicPr>
            <p:cNvPr id="4000" name="Google Shape;4000;p598"/>
            <p:cNvPicPr preferRelativeResize="0"/>
            <p:nvPr/>
          </p:nvPicPr>
          <p:blipFill rotWithShape="1">
            <a:blip r:embed="rId4">
              <a:alphaModFix/>
            </a:blip>
            <a:srcRect b="0" l="0" r="0" t="0"/>
            <a:stretch/>
          </p:blipFill>
          <p:spPr>
            <a:xfrm>
              <a:off x="1909572" y="4101083"/>
              <a:ext cx="947927" cy="734568"/>
            </a:xfrm>
            <a:prstGeom prst="rect">
              <a:avLst/>
            </a:prstGeom>
            <a:noFill/>
            <a:ln>
              <a:noFill/>
            </a:ln>
          </p:spPr>
        </p:pic>
      </p:grpSp>
      <p:sp>
        <p:nvSpPr>
          <p:cNvPr id="4001" name="Google Shape;4001;p598"/>
          <p:cNvSpPr/>
          <p:nvPr/>
        </p:nvSpPr>
        <p:spPr>
          <a:xfrm>
            <a:off x="3681969" y="789428"/>
            <a:ext cx="1633854" cy="4307205"/>
          </a:xfrm>
          <a:custGeom>
            <a:rect b="b" l="l" r="r" t="t"/>
            <a:pathLst>
              <a:path extrusionOk="0" h="4307205" w="1633854">
                <a:moveTo>
                  <a:pt x="1633727" y="0"/>
                </a:moveTo>
                <a:lnTo>
                  <a:pt x="0" y="0"/>
                </a:lnTo>
                <a:lnTo>
                  <a:pt x="0" y="4306824"/>
                </a:lnTo>
                <a:lnTo>
                  <a:pt x="1633727" y="4306824"/>
                </a:lnTo>
                <a:lnTo>
                  <a:pt x="16337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02" name="Google Shape;4002;p598"/>
          <p:cNvSpPr txBox="1"/>
          <p:nvPr/>
        </p:nvSpPr>
        <p:spPr>
          <a:xfrm>
            <a:off x="3725671" y="872185"/>
            <a:ext cx="736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Best</a:t>
            </a:r>
            <a:endParaRPr b="0" i="0" sz="2800" u="none" cap="none" strike="noStrike">
              <a:solidFill>
                <a:srgbClr val="000000"/>
              </a:solidFill>
              <a:latin typeface="Arial"/>
              <a:ea typeface="Arial"/>
              <a:cs typeface="Arial"/>
              <a:sym typeface="Arial"/>
            </a:endParaRPr>
          </a:p>
        </p:txBody>
      </p:sp>
      <p:grpSp>
        <p:nvGrpSpPr>
          <p:cNvPr id="4003" name="Google Shape;4003;p598"/>
          <p:cNvGrpSpPr/>
          <p:nvPr/>
        </p:nvGrpSpPr>
        <p:grpSpPr>
          <a:xfrm>
            <a:off x="3691128" y="1392936"/>
            <a:ext cx="1039368" cy="3547871"/>
            <a:chOff x="3691128" y="1392936"/>
            <a:chExt cx="1039368" cy="3547871"/>
          </a:xfrm>
        </p:grpSpPr>
        <p:pic>
          <p:nvPicPr>
            <p:cNvPr id="4004" name="Google Shape;4004;p598"/>
            <p:cNvPicPr preferRelativeResize="0"/>
            <p:nvPr/>
          </p:nvPicPr>
          <p:blipFill rotWithShape="1">
            <a:blip r:embed="rId4">
              <a:alphaModFix/>
            </a:blip>
            <a:srcRect b="0" l="0" r="0" t="0"/>
            <a:stretch/>
          </p:blipFill>
          <p:spPr>
            <a:xfrm>
              <a:off x="3691128" y="2363724"/>
              <a:ext cx="1014984" cy="752856"/>
            </a:xfrm>
            <a:prstGeom prst="rect">
              <a:avLst/>
            </a:prstGeom>
            <a:noFill/>
            <a:ln>
              <a:noFill/>
            </a:ln>
          </p:spPr>
        </p:pic>
        <p:pic>
          <p:nvPicPr>
            <p:cNvPr id="4005" name="Google Shape;4005;p598"/>
            <p:cNvPicPr preferRelativeResize="0"/>
            <p:nvPr/>
          </p:nvPicPr>
          <p:blipFill rotWithShape="1">
            <a:blip r:embed="rId5">
              <a:alphaModFix/>
            </a:blip>
            <a:srcRect b="0" l="0" r="0" t="0"/>
            <a:stretch/>
          </p:blipFill>
          <p:spPr>
            <a:xfrm>
              <a:off x="3715512" y="1392936"/>
              <a:ext cx="990600" cy="769619"/>
            </a:xfrm>
            <a:prstGeom prst="rect">
              <a:avLst/>
            </a:prstGeom>
            <a:noFill/>
            <a:ln>
              <a:noFill/>
            </a:ln>
          </p:spPr>
        </p:pic>
        <p:pic>
          <p:nvPicPr>
            <p:cNvPr id="4006" name="Google Shape;4006;p598"/>
            <p:cNvPicPr preferRelativeResize="0"/>
            <p:nvPr/>
          </p:nvPicPr>
          <p:blipFill rotWithShape="1">
            <a:blip r:embed="rId5">
              <a:alphaModFix/>
            </a:blip>
            <a:srcRect b="0" l="0" r="0" t="0"/>
            <a:stretch/>
          </p:blipFill>
          <p:spPr>
            <a:xfrm>
              <a:off x="3695700" y="3223259"/>
              <a:ext cx="1034796" cy="806195"/>
            </a:xfrm>
            <a:prstGeom prst="rect">
              <a:avLst/>
            </a:prstGeom>
            <a:noFill/>
            <a:ln>
              <a:noFill/>
            </a:ln>
          </p:spPr>
        </p:pic>
        <p:pic>
          <p:nvPicPr>
            <p:cNvPr id="4007" name="Google Shape;4007;p598"/>
            <p:cNvPicPr preferRelativeResize="0"/>
            <p:nvPr/>
          </p:nvPicPr>
          <p:blipFill rotWithShape="1">
            <a:blip r:embed="rId5">
              <a:alphaModFix/>
            </a:blip>
            <a:srcRect b="0" l="0" r="0" t="0"/>
            <a:stretch/>
          </p:blipFill>
          <p:spPr>
            <a:xfrm>
              <a:off x="3691128" y="4131563"/>
              <a:ext cx="1039368" cy="809244"/>
            </a:xfrm>
            <a:prstGeom prst="rect">
              <a:avLst/>
            </a:prstGeom>
            <a:noFill/>
            <a:ln>
              <a:noFill/>
            </a:ln>
          </p:spPr>
        </p:pic>
      </p:grpSp>
      <p:sp>
        <p:nvSpPr>
          <p:cNvPr id="4008" name="Google Shape;4008;p598"/>
          <p:cNvSpPr txBox="1"/>
          <p:nvPr/>
        </p:nvSpPr>
        <p:spPr>
          <a:xfrm>
            <a:off x="1895855" y="1773935"/>
            <a:ext cx="4800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34%</a:t>
            </a:r>
            <a:endParaRPr b="0" i="0" sz="1400" u="none" cap="none" strike="noStrike">
              <a:solidFill>
                <a:srgbClr val="000000"/>
              </a:solidFill>
              <a:latin typeface="Arial"/>
              <a:ea typeface="Arial"/>
              <a:cs typeface="Arial"/>
              <a:sym typeface="Arial"/>
            </a:endParaRPr>
          </a:p>
        </p:txBody>
      </p:sp>
      <p:sp>
        <p:nvSpPr>
          <p:cNvPr id="4009" name="Google Shape;4009;p598"/>
          <p:cNvSpPr txBox="1"/>
          <p:nvPr/>
        </p:nvSpPr>
        <p:spPr>
          <a:xfrm>
            <a:off x="292608" y="1758695"/>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29%</a:t>
            </a:r>
            <a:endParaRPr b="0" i="0" sz="1400" u="none" cap="none" strike="noStrike">
              <a:solidFill>
                <a:srgbClr val="000000"/>
              </a:solidFill>
              <a:latin typeface="Arial"/>
              <a:ea typeface="Arial"/>
              <a:cs typeface="Arial"/>
              <a:sym typeface="Arial"/>
            </a:endParaRPr>
          </a:p>
        </p:txBody>
      </p:sp>
      <p:sp>
        <p:nvSpPr>
          <p:cNvPr id="4010" name="Google Shape;4010;p598"/>
          <p:cNvSpPr txBox="1"/>
          <p:nvPr/>
        </p:nvSpPr>
        <p:spPr>
          <a:xfrm>
            <a:off x="292608" y="2715767"/>
            <a:ext cx="4395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4011" name="Google Shape;4011;p598"/>
          <p:cNvSpPr txBox="1"/>
          <p:nvPr/>
        </p:nvSpPr>
        <p:spPr>
          <a:xfrm>
            <a:off x="1937004" y="2685288"/>
            <a:ext cx="4395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012" name="Google Shape;4012;p598"/>
          <p:cNvSpPr txBox="1"/>
          <p:nvPr/>
        </p:nvSpPr>
        <p:spPr>
          <a:xfrm>
            <a:off x="3691128" y="2685288"/>
            <a:ext cx="3873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013" name="Google Shape;4013;p598"/>
          <p:cNvSpPr txBox="1"/>
          <p:nvPr/>
        </p:nvSpPr>
        <p:spPr>
          <a:xfrm>
            <a:off x="3681984" y="1761744"/>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grpSp>
        <p:nvGrpSpPr>
          <p:cNvPr id="4014" name="Google Shape;4014;p598"/>
          <p:cNvGrpSpPr/>
          <p:nvPr/>
        </p:nvGrpSpPr>
        <p:grpSpPr>
          <a:xfrm>
            <a:off x="3694176" y="3410711"/>
            <a:ext cx="536448" cy="1267967"/>
            <a:chOff x="3694176" y="3410711"/>
            <a:chExt cx="536448" cy="1267967"/>
          </a:xfrm>
        </p:grpSpPr>
        <p:pic>
          <p:nvPicPr>
            <p:cNvPr id="4015" name="Google Shape;4015;p598"/>
            <p:cNvPicPr preferRelativeResize="0"/>
            <p:nvPr/>
          </p:nvPicPr>
          <p:blipFill rotWithShape="1">
            <a:blip r:embed="rId6">
              <a:alphaModFix/>
            </a:blip>
            <a:srcRect b="0" l="0" r="0" t="0"/>
            <a:stretch/>
          </p:blipFill>
          <p:spPr>
            <a:xfrm>
              <a:off x="3695700" y="4258055"/>
              <a:ext cx="533400" cy="420623"/>
            </a:xfrm>
            <a:prstGeom prst="rect">
              <a:avLst/>
            </a:prstGeom>
            <a:noFill/>
            <a:ln>
              <a:noFill/>
            </a:ln>
          </p:spPr>
        </p:pic>
        <p:pic>
          <p:nvPicPr>
            <p:cNvPr id="4016" name="Google Shape;4016;p598"/>
            <p:cNvPicPr preferRelativeResize="0"/>
            <p:nvPr/>
          </p:nvPicPr>
          <p:blipFill rotWithShape="1">
            <a:blip r:embed="rId7">
              <a:alphaModFix/>
            </a:blip>
            <a:srcRect b="0" l="0" r="0" t="0"/>
            <a:stretch/>
          </p:blipFill>
          <p:spPr>
            <a:xfrm>
              <a:off x="3694176" y="3410711"/>
              <a:ext cx="536448" cy="426719"/>
            </a:xfrm>
            <a:prstGeom prst="rect">
              <a:avLst/>
            </a:prstGeom>
            <a:noFill/>
            <a:ln>
              <a:noFill/>
            </a:ln>
          </p:spPr>
        </p:pic>
      </p:grpSp>
      <p:grpSp>
        <p:nvGrpSpPr>
          <p:cNvPr id="4017" name="Google Shape;4017;p598"/>
          <p:cNvGrpSpPr/>
          <p:nvPr/>
        </p:nvGrpSpPr>
        <p:grpSpPr>
          <a:xfrm>
            <a:off x="1908048" y="3372611"/>
            <a:ext cx="548640" cy="1322831"/>
            <a:chOff x="1908048" y="3372611"/>
            <a:chExt cx="548640" cy="1322831"/>
          </a:xfrm>
        </p:grpSpPr>
        <p:pic>
          <p:nvPicPr>
            <p:cNvPr id="4018" name="Google Shape;4018;p598"/>
            <p:cNvPicPr preferRelativeResize="0"/>
            <p:nvPr/>
          </p:nvPicPr>
          <p:blipFill rotWithShape="1">
            <a:blip r:embed="rId7">
              <a:alphaModFix/>
            </a:blip>
            <a:srcRect b="0" l="0" r="0" t="0"/>
            <a:stretch/>
          </p:blipFill>
          <p:spPr>
            <a:xfrm>
              <a:off x="1908048" y="3372611"/>
              <a:ext cx="536448" cy="426719"/>
            </a:xfrm>
            <a:prstGeom prst="rect">
              <a:avLst/>
            </a:prstGeom>
            <a:noFill/>
            <a:ln>
              <a:noFill/>
            </a:ln>
          </p:spPr>
        </p:pic>
        <p:pic>
          <p:nvPicPr>
            <p:cNvPr id="4019" name="Google Shape;4019;p598"/>
            <p:cNvPicPr preferRelativeResize="0"/>
            <p:nvPr/>
          </p:nvPicPr>
          <p:blipFill rotWithShape="1">
            <a:blip r:embed="rId7">
              <a:alphaModFix/>
            </a:blip>
            <a:srcRect b="0" l="0" r="0" t="0"/>
            <a:stretch/>
          </p:blipFill>
          <p:spPr>
            <a:xfrm>
              <a:off x="1920240" y="4268723"/>
              <a:ext cx="536448" cy="426719"/>
            </a:xfrm>
            <a:prstGeom prst="rect">
              <a:avLst/>
            </a:prstGeom>
            <a:noFill/>
            <a:ln>
              <a:noFill/>
            </a:ln>
          </p:spPr>
        </p:pic>
      </p:grpSp>
      <p:grpSp>
        <p:nvGrpSpPr>
          <p:cNvPr id="4020" name="Google Shape;4020;p598"/>
          <p:cNvGrpSpPr/>
          <p:nvPr/>
        </p:nvGrpSpPr>
        <p:grpSpPr>
          <a:xfrm>
            <a:off x="292608" y="3305555"/>
            <a:ext cx="544068" cy="1399033"/>
            <a:chOff x="292608" y="3305555"/>
            <a:chExt cx="544068" cy="1399033"/>
          </a:xfrm>
        </p:grpSpPr>
        <p:pic>
          <p:nvPicPr>
            <p:cNvPr id="4021" name="Google Shape;4021;p598"/>
            <p:cNvPicPr preferRelativeResize="0"/>
            <p:nvPr/>
          </p:nvPicPr>
          <p:blipFill rotWithShape="1">
            <a:blip r:embed="rId8">
              <a:alphaModFix/>
            </a:blip>
            <a:srcRect b="0" l="0" r="0" t="0"/>
            <a:stretch/>
          </p:blipFill>
          <p:spPr>
            <a:xfrm>
              <a:off x="292608" y="4264152"/>
              <a:ext cx="544068" cy="440436"/>
            </a:xfrm>
            <a:prstGeom prst="rect">
              <a:avLst/>
            </a:prstGeom>
            <a:noFill/>
            <a:ln>
              <a:noFill/>
            </a:ln>
          </p:spPr>
        </p:pic>
        <p:pic>
          <p:nvPicPr>
            <p:cNvPr id="4022" name="Google Shape;4022;p598"/>
            <p:cNvPicPr preferRelativeResize="0"/>
            <p:nvPr/>
          </p:nvPicPr>
          <p:blipFill rotWithShape="1">
            <a:blip r:embed="rId9">
              <a:alphaModFix/>
            </a:blip>
            <a:srcRect b="0" l="0" r="0" t="0"/>
            <a:stretch/>
          </p:blipFill>
          <p:spPr>
            <a:xfrm>
              <a:off x="292608" y="3305555"/>
              <a:ext cx="542543" cy="445007"/>
            </a:xfrm>
            <a:prstGeom prst="rect">
              <a:avLst/>
            </a:prstGeom>
            <a:noFill/>
            <a:ln>
              <a:noFill/>
            </a:ln>
          </p:spPr>
        </p:pic>
      </p:grpSp>
      <p:pic>
        <p:nvPicPr>
          <p:cNvPr id="4023" name="Google Shape;4023;p598"/>
          <p:cNvPicPr preferRelativeResize="0"/>
          <p:nvPr/>
        </p:nvPicPr>
        <p:blipFill rotWithShape="1">
          <a:blip r:embed="rId10">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27" name="Shape 4027"/>
        <p:cNvGrpSpPr/>
        <p:nvPr/>
      </p:nvGrpSpPr>
      <p:grpSpPr>
        <a:xfrm>
          <a:off x="0" y="0"/>
          <a:ext cx="0" cy="0"/>
          <a:chOff x="0" y="0"/>
          <a:chExt cx="0" cy="0"/>
        </a:xfrm>
      </p:grpSpPr>
      <p:pic>
        <p:nvPicPr>
          <p:cNvPr id="4028" name="Google Shape;4028;p599"/>
          <p:cNvPicPr preferRelativeResize="0"/>
          <p:nvPr/>
        </p:nvPicPr>
        <p:blipFill rotWithShape="1">
          <a:blip r:embed="rId3">
            <a:alphaModFix/>
          </a:blip>
          <a:srcRect b="0" l="0" r="0" t="0"/>
          <a:stretch/>
        </p:blipFill>
        <p:spPr>
          <a:xfrm>
            <a:off x="2119424" y="1248222"/>
            <a:ext cx="6457812" cy="4079748"/>
          </a:xfrm>
          <a:prstGeom prst="rect">
            <a:avLst/>
          </a:prstGeom>
          <a:noFill/>
          <a:ln>
            <a:noFill/>
          </a:ln>
        </p:spPr>
      </p:pic>
      <p:sp>
        <p:nvSpPr>
          <p:cNvPr id="4029" name="Google Shape;4029;p599"/>
          <p:cNvSpPr/>
          <p:nvPr/>
        </p:nvSpPr>
        <p:spPr>
          <a:xfrm>
            <a:off x="355942" y="4868379"/>
            <a:ext cx="8011795" cy="200025"/>
          </a:xfrm>
          <a:custGeom>
            <a:rect b="b" l="l" r="r" t="t"/>
            <a:pathLst>
              <a:path extrusionOk="0" h="200025" w="8011795">
                <a:moveTo>
                  <a:pt x="5766816" y="0"/>
                </a:moveTo>
                <a:lnTo>
                  <a:pt x="0" y="0"/>
                </a:lnTo>
                <a:lnTo>
                  <a:pt x="0" y="199644"/>
                </a:lnTo>
                <a:lnTo>
                  <a:pt x="5766816" y="199644"/>
                </a:lnTo>
                <a:lnTo>
                  <a:pt x="5766816" y="0"/>
                </a:lnTo>
                <a:close/>
              </a:path>
              <a:path extrusionOk="0" h="200025" w="8011795">
                <a:moveTo>
                  <a:pt x="8011706" y="0"/>
                </a:moveTo>
                <a:lnTo>
                  <a:pt x="5826290" y="0"/>
                </a:lnTo>
                <a:lnTo>
                  <a:pt x="5766854" y="0"/>
                </a:lnTo>
                <a:lnTo>
                  <a:pt x="5766854" y="199644"/>
                </a:lnTo>
                <a:lnTo>
                  <a:pt x="5826290" y="199644"/>
                </a:lnTo>
                <a:lnTo>
                  <a:pt x="8011706" y="199644"/>
                </a:lnTo>
                <a:lnTo>
                  <a:pt x="8011706" y="0"/>
                </a:lnTo>
                <a:close/>
              </a:path>
            </a:pathLst>
          </a:custGeom>
          <a:solidFill>
            <a:srgbClr val="FFA3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30" name="Google Shape;4030;p599"/>
          <p:cNvSpPr txBox="1"/>
          <p:nvPr/>
        </p:nvSpPr>
        <p:spPr>
          <a:xfrm>
            <a:off x="343306" y="4836972"/>
            <a:ext cx="8039100" cy="2289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Tyler Vigen: Spreading Love and Margarine: An examination of the Butter-Splitter Correlation in Maine</a:t>
            </a:r>
            <a:endParaRPr b="0" i="0" sz="1400" u="none" cap="none" strike="noStrike">
              <a:solidFill>
                <a:srgbClr val="000000"/>
              </a:solidFill>
              <a:latin typeface="Arial"/>
              <a:ea typeface="Arial"/>
              <a:cs typeface="Arial"/>
              <a:sym typeface="Arial"/>
            </a:endParaRPr>
          </a:p>
        </p:txBody>
      </p:sp>
      <p:sp>
        <p:nvSpPr>
          <p:cNvPr id="4031" name="Google Shape;4031;p599"/>
          <p:cNvSpPr txBox="1"/>
          <p:nvPr>
            <p:ph type="title"/>
          </p:nvPr>
        </p:nvSpPr>
        <p:spPr>
          <a:xfrm>
            <a:off x="343306" y="1591437"/>
            <a:ext cx="1434600" cy="1859400"/>
          </a:xfrm>
          <a:prstGeom prst="rect">
            <a:avLst/>
          </a:prstGeom>
          <a:noFill/>
          <a:ln>
            <a:noFill/>
          </a:ln>
        </p:spPr>
        <p:txBody>
          <a:bodyPr anchorCtr="0" anchor="t" bIns="0" lIns="0" spcFirstLastPara="1" rIns="0" wrap="square" tIns="12050">
            <a:spAutoFit/>
          </a:bodyPr>
          <a:lstStyle/>
          <a:p>
            <a:pPr indent="0" lvl="0" marL="12700" marR="5080" rtl="0" algn="just">
              <a:lnSpc>
                <a:spcPct val="100000"/>
              </a:lnSpc>
              <a:spcBef>
                <a:spcPts val="0"/>
              </a:spcBef>
              <a:spcAft>
                <a:spcPts val="0"/>
              </a:spcAft>
              <a:buSzPts val="1400"/>
              <a:buNone/>
            </a:pPr>
            <a:r>
              <a:rPr b="1" lang="zh-CN" sz="4000">
                <a:latin typeface="Arial"/>
                <a:ea typeface="Arial"/>
                <a:cs typeface="Arial"/>
                <a:sym typeface="Arial"/>
              </a:rPr>
              <a:t>Avoid  rabbit  holes</a:t>
            </a:r>
            <a:endParaRPr sz="4000">
              <a:latin typeface="Arial"/>
              <a:ea typeface="Arial"/>
              <a:cs typeface="Arial"/>
              <a:sym typeface="Arial"/>
            </a:endParaRPr>
          </a:p>
        </p:txBody>
      </p:sp>
      <p:pic>
        <p:nvPicPr>
          <p:cNvPr id="4032" name="Google Shape;4032;p599"/>
          <p:cNvPicPr preferRelativeResize="0"/>
          <p:nvPr/>
        </p:nvPicPr>
        <p:blipFill rotWithShape="1">
          <a:blip r:embed="rId4">
            <a:alphaModFix/>
          </a:blip>
          <a:srcRect b="0" l="0" r="0" t="0"/>
          <a:stretch/>
        </p:blipFill>
        <p:spPr>
          <a:xfrm>
            <a:off x="6005064" y="4126201"/>
            <a:ext cx="1179576" cy="5013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36" name="Shape 4036"/>
        <p:cNvGrpSpPr/>
        <p:nvPr/>
      </p:nvGrpSpPr>
      <p:grpSpPr>
        <a:xfrm>
          <a:off x="0" y="0"/>
          <a:ext cx="0" cy="0"/>
          <a:chOff x="0" y="0"/>
          <a:chExt cx="0" cy="0"/>
        </a:xfrm>
      </p:grpSpPr>
      <p:grpSp>
        <p:nvGrpSpPr>
          <p:cNvPr id="4037" name="Google Shape;4037;p600"/>
          <p:cNvGrpSpPr/>
          <p:nvPr/>
        </p:nvGrpSpPr>
        <p:grpSpPr>
          <a:xfrm>
            <a:off x="0" y="0"/>
            <a:ext cx="9144001" cy="5143500"/>
            <a:chOff x="0" y="0"/>
            <a:chExt cx="12192002" cy="6858000"/>
          </a:xfrm>
        </p:grpSpPr>
        <p:pic>
          <p:nvPicPr>
            <p:cNvPr id="4038" name="Google Shape;4038;p600"/>
            <p:cNvPicPr preferRelativeResize="0"/>
            <p:nvPr/>
          </p:nvPicPr>
          <p:blipFill rotWithShape="1">
            <a:blip r:embed="rId3">
              <a:alphaModFix/>
            </a:blip>
            <a:srcRect b="0" l="0" r="0" t="0"/>
            <a:stretch/>
          </p:blipFill>
          <p:spPr>
            <a:xfrm>
              <a:off x="2523744" y="0"/>
              <a:ext cx="9668258" cy="6857997"/>
            </a:xfrm>
            <a:prstGeom prst="rect">
              <a:avLst/>
            </a:prstGeom>
            <a:noFill/>
            <a:ln>
              <a:noFill/>
            </a:ln>
          </p:spPr>
        </p:pic>
        <p:pic>
          <p:nvPicPr>
            <p:cNvPr id="4039" name="Google Shape;4039;p600"/>
            <p:cNvPicPr preferRelativeResize="0"/>
            <p:nvPr/>
          </p:nvPicPr>
          <p:blipFill rotWithShape="1">
            <a:blip r:embed="rId4">
              <a:alphaModFix/>
            </a:blip>
            <a:srcRect b="0" l="0" r="0" t="0"/>
            <a:stretch/>
          </p:blipFill>
          <p:spPr>
            <a:xfrm>
              <a:off x="0" y="0"/>
              <a:ext cx="7391400" cy="6858000"/>
            </a:xfrm>
            <a:prstGeom prst="rect">
              <a:avLst/>
            </a:prstGeom>
            <a:noFill/>
            <a:ln>
              <a:noFill/>
            </a:ln>
          </p:spPr>
        </p:pic>
      </p:grpSp>
      <p:sp>
        <p:nvSpPr>
          <p:cNvPr id="4040" name="Google Shape;4040;p600"/>
          <p:cNvSpPr txBox="1"/>
          <p:nvPr>
            <p:ph type="title"/>
          </p:nvPr>
        </p:nvSpPr>
        <p:spPr>
          <a:xfrm>
            <a:off x="484708" y="599694"/>
            <a:ext cx="4090500" cy="3333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b="1" lang="zh-CN" sz="2100">
                <a:latin typeface="Calibri"/>
                <a:ea typeface="Calibri"/>
                <a:cs typeface="Calibri"/>
                <a:sym typeface="Calibri"/>
              </a:rPr>
              <a:t>Project: TechGuard Proximity System</a:t>
            </a:r>
            <a:endParaRPr sz="2100">
              <a:latin typeface="Calibri"/>
              <a:ea typeface="Calibri"/>
              <a:cs typeface="Calibri"/>
              <a:sym typeface="Calibri"/>
            </a:endParaRPr>
          </a:p>
        </p:txBody>
      </p:sp>
      <p:sp>
        <p:nvSpPr>
          <p:cNvPr id="4041" name="Google Shape;4041;p600"/>
          <p:cNvSpPr txBox="1"/>
          <p:nvPr/>
        </p:nvSpPr>
        <p:spPr>
          <a:xfrm>
            <a:off x="484708" y="1099623"/>
            <a:ext cx="3108214" cy="3534919"/>
          </a:xfrm>
          <a:prstGeom prst="rect">
            <a:avLst/>
          </a:prstGeom>
          <a:noFill/>
          <a:ln>
            <a:noFill/>
          </a:ln>
        </p:spPr>
        <p:txBody>
          <a:bodyPr anchorCtr="0" anchor="t" bIns="0" lIns="0" spcFirstLastPara="1" rIns="0" wrap="square" tIns="40475">
            <a:spAutoFit/>
          </a:bodyPr>
          <a:lstStyle/>
          <a:p>
            <a:pPr indent="0" lvl="0" marL="12700" marR="190500" rtl="0" algn="l">
              <a:lnSpc>
                <a:spcPct val="801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Scope of Work</a:t>
            </a:r>
            <a:r>
              <a:rPr b="0" i="0" lang="zh-CN" sz="1100" u="none" cap="none" strike="noStrike">
                <a:solidFill>
                  <a:srgbClr val="000000"/>
                </a:solidFill>
                <a:latin typeface="Calibri"/>
                <a:ea typeface="Calibri"/>
                <a:cs typeface="Calibri"/>
                <a:sym typeface="Calibri"/>
              </a:rPr>
              <a:t>: Implementation of advanced electronic systems to  fortify network security, aligning with the ethos of secure smart  systems.</a:t>
            </a:r>
            <a:endParaRPr b="0" i="0" sz="1100" u="none" cap="none" strike="noStrike">
              <a:solidFill>
                <a:srgbClr val="000000"/>
              </a:solidFill>
              <a:latin typeface="Calibri"/>
              <a:ea typeface="Calibri"/>
              <a:cs typeface="Calibri"/>
              <a:sym typeface="Calibri"/>
            </a:endParaRPr>
          </a:p>
          <a:p>
            <a:pPr indent="0" lvl="0" marL="12700" marR="114300" rtl="0" algn="l">
              <a:lnSpc>
                <a:spcPct val="80000"/>
              </a:lnSpc>
              <a:spcBef>
                <a:spcPts val="8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Overview &amp; Objective: </a:t>
            </a:r>
            <a:r>
              <a:rPr b="0" i="0" lang="zh-CN" sz="1100" u="none" cap="none" strike="noStrike">
                <a:solidFill>
                  <a:srgbClr val="000000"/>
                </a:solidFill>
                <a:latin typeface="Calibri"/>
                <a:ea typeface="Calibri"/>
                <a:cs typeface="Calibri"/>
                <a:sym typeface="Calibri"/>
              </a:rPr>
              <a:t>Implementation of cutting-edge electronic  systems to enhance security, energy efficiency, power consumption,  and smart automation. The main objective was to design a robust  system for accurate and efficient people detection using smart  sensors.</a:t>
            </a:r>
            <a:endParaRPr b="0" i="0" sz="1100" u="none" cap="none" strike="noStrike">
              <a:solidFill>
                <a:srgbClr val="000000"/>
              </a:solidFill>
              <a:latin typeface="Calibri"/>
              <a:ea typeface="Calibri"/>
              <a:cs typeface="Calibri"/>
              <a:sym typeface="Calibri"/>
            </a:endParaRPr>
          </a:p>
          <a:p>
            <a:pPr indent="0" lvl="0" marL="12700" marR="38100" rtl="0" algn="l">
              <a:lnSpc>
                <a:spcPct val="95714"/>
              </a:lnSpc>
              <a:spcBef>
                <a:spcPts val="7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My Role &amp; contribution: </a:t>
            </a:r>
            <a:r>
              <a:rPr b="0" i="0" lang="zh-CN" sz="1100" u="none" cap="none" strike="noStrike">
                <a:solidFill>
                  <a:srgbClr val="000000"/>
                </a:solidFill>
                <a:latin typeface="Calibri"/>
                <a:ea typeface="Calibri"/>
                <a:cs typeface="Calibri"/>
                <a:sym typeface="Calibri"/>
              </a:rPr>
              <a:t>As the driving force behind the project, I  took on a leadership role in designing and implementing the smart  sensor solutions. My responsibilities ranged from conceptualizing the  project to overseeing its execution.</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Relevance to SSIs Program:</a:t>
            </a:r>
            <a:endParaRPr b="0" i="0" sz="1100" u="none" cap="none" strike="noStrike">
              <a:solidFill>
                <a:srgbClr val="000000"/>
              </a:solidFill>
              <a:latin typeface="Calibri"/>
              <a:ea typeface="Calibri"/>
              <a:cs typeface="Calibri"/>
              <a:sym typeface="Calibri"/>
            </a:endParaRPr>
          </a:p>
          <a:p>
            <a:pPr indent="-171450" lvl="0" marL="177800" marR="12700" rtl="0" algn="l">
              <a:lnSpc>
                <a:spcPct val="95714"/>
              </a:lnSpc>
              <a:spcBef>
                <a:spcPts val="7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Smart System Integration: </a:t>
            </a:r>
            <a:r>
              <a:rPr b="0" i="0" lang="zh-CN" sz="1100" u="none" cap="none" strike="noStrike">
                <a:solidFill>
                  <a:srgbClr val="000000"/>
                </a:solidFill>
                <a:latin typeface="Calibri"/>
                <a:ea typeface="Calibri"/>
                <a:cs typeface="Calibri"/>
                <a:sym typeface="Calibri"/>
              </a:rPr>
              <a:t>My project aligns with the SSIs program  by illustrating the capability to integrate various components,  including sensors and circuits, into a cohesive smart system.</a:t>
            </a:r>
            <a:endParaRPr b="0" i="0" sz="1100" u="none" cap="none" strike="noStrike">
              <a:solidFill>
                <a:srgbClr val="000000"/>
              </a:solidFill>
              <a:latin typeface="Calibri"/>
              <a:ea typeface="Calibri"/>
              <a:cs typeface="Calibri"/>
              <a:sym typeface="Calibri"/>
            </a:endParaRPr>
          </a:p>
          <a:p>
            <a:pPr indent="-171450" lvl="0" marL="177800" marR="0" rtl="0" algn="l">
              <a:lnSpc>
                <a:spcPct val="801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Real-Time Data Processing: </a:t>
            </a:r>
            <a:r>
              <a:rPr b="0" i="0" lang="zh-CN" sz="1100" u="none" cap="none" strike="noStrike">
                <a:solidFill>
                  <a:srgbClr val="000000"/>
                </a:solidFill>
                <a:latin typeface="Calibri"/>
                <a:ea typeface="Calibri"/>
                <a:cs typeface="Calibri"/>
                <a:sym typeface="Calibri"/>
              </a:rPr>
              <a:t>The emphasis on real-time analytics  addresses the program's focus on dynamic and efficient processing  of data in smart systems.</a:t>
            </a:r>
            <a:endParaRPr b="0" i="0" sz="1100" u="none" cap="none" strike="noStrike">
              <a:solidFill>
                <a:srgbClr val="000000"/>
              </a:solidFill>
              <a:latin typeface="Calibri"/>
              <a:ea typeface="Calibri"/>
              <a:cs typeface="Calibri"/>
              <a:sym typeface="Calibri"/>
            </a:endParaRPr>
          </a:p>
          <a:p>
            <a:pPr indent="-171450" lvl="0" marL="177800" marR="254000" rtl="0" algn="l">
              <a:lnSpc>
                <a:spcPct val="800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IoT Expertise: </a:t>
            </a:r>
            <a:r>
              <a:rPr b="0" i="0" lang="zh-CN" sz="1100" u="none" cap="none" strike="noStrike">
                <a:solidFill>
                  <a:srgbClr val="000000"/>
                </a:solidFill>
                <a:latin typeface="Calibri"/>
                <a:ea typeface="Calibri"/>
                <a:cs typeface="Calibri"/>
                <a:sym typeface="Calibri"/>
              </a:rPr>
              <a:t>My experience in IoT technologies is directly  applicable to the SSIs program's objective of providing a  comprehensive understanding of interconnected and adaptive  solutions.</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5" name="Shape 4045"/>
        <p:cNvGrpSpPr/>
        <p:nvPr/>
      </p:nvGrpSpPr>
      <p:grpSpPr>
        <a:xfrm>
          <a:off x="0" y="0"/>
          <a:ext cx="0" cy="0"/>
          <a:chOff x="0" y="0"/>
          <a:chExt cx="0" cy="0"/>
        </a:xfrm>
      </p:grpSpPr>
      <p:sp>
        <p:nvSpPr>
          <p:cNvPr id="4046" name="Google Shape;4046;p601"/>
          <p:cNvSpPr txBox="1"/>
          <p:nvPr>
            <p:ph type="title"/>
          </p:nvPr>
        </p:nvSpPr>
        <p:spPr>
          <a:xfrm>
            <a:off x="662787" y="1057999"/>
            <a:ext cx="30627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b="1" lang="zh-CN" sz="2700">
                <a:solidFill>
                  <a:srgbClr val="0D2841"/>
                </a:solidFill>
                <a:latin typeface="Calibri"/>
                <a:ea typeface="Calibri"/>
                <a:cs typeface="Calibri"/>
                <a:sym typeface="Calibri"/>
              </a:rPr>
              <a:t>Technology Overview</a:t>
            </a:r>
            <a:endParaRPr sz="2700">
              <a:latin typeface="Calibri"/>
              <a:ea typeface="Calibri"/>
              <a:cs typeface="Calibri"/>
              <a:sym typeface="Calibri"/>
            </a:endParaRPr>
          </a:p>
        </p:txBody>
      </p:sp>
      <p:pic>
        <p:nvPicPr>
          <p:cNvPr id="4047" name="Google Shape;4047;p601"/>
          <p:cNvPicPr preferRelativeResize="0"/>
          <p:nvPr/>
        </p:nvPicPr>
        <p:blipFill rotWithShape="1">
          <a:blip r:embed="rId3">
            <a:alphaModFix/>
          </a:blip>
          <a:srcRect b="0" l="0" r="0" t="0"/>
          <a:stretch/>
        </p:blipFill>
        <p:spPr>
          <a:xfrm>
            <a:off x="0" y="0"/>
            <a:ext cx="2521458" cy="1892759"/>
          </a:xfrm>
          <a:prstGeom prst="rect">
            <a:avLst/>
          </a:prstGeom>
          <a:noFill/>
          <a:ln>
            <a:noFill/>
          </a:ln>
        </p:spPr>
      </p:pic>
      <p:sp>
        <p:nvSpPr>
          <p:cNvPr id="4048" name="Google Shape;4048;p601"/>
          <p:cNvSpPr txBox="1"/>
          <p:nvPr/>
        </p:nvSpPr>
        <p:spPr>
          <a:xfrm>
            <a:off x="662787" y="1664494"/>
            <a:ext cx="3052200" cy="2904900"/>
          </a:xfrm>
          <a:prstGeom prst="rect">
            <a:avLst/>
          </a:prstGeom>
          <a:noFill/>
          <a:ln>
            <a:noFill/>
          </a:ln>
        </p:spPr>
        <p:txBody>
          <a:bodyPr anchorCtr="0" anchor="t" bIns="0" lIns="0" spcFirstLastPara="1" rIns="0" wrap="square" tIns="30000">
            <a:spAutoFit/>
          </a:bodyPr>
          <a:lstStyle/>
          <a:p>
            <a:pPr indent="0" lvl="0" marL="12700" marR="25400" rtl="0" algn="l">
              <a:lnSpc>
                <a:spcPct val="90000"/>
              </a:lnSpc>
              <a:spcBef>
                <a:spcPts val="0"/>
              </a:spcBef>
              <a:spcAft>
                <a:spcPts val="0"/>
              </a:spcAft>
              <a:buClr>
                <a:srgbClr val="000000"/>
              </a:buClr>
              <a:buSzPts val="1400"/>
              <a:buFont typeface="Arial"/>
              <a:buNone/>
            </a:pPr>
            <a:r>
              <a:rPr b="0" i="0" lang="zh-CN" sz="1400" u="none" cap="none" strike="noStrike">
                <a:solidFill>
                  <a:srgbClr val="0D2841"/>
                </a:solidFill>
                <a:latin typeface="Calibri"/>
                <a:ea typeface="Calibri"/>
                <a:cs typeface="Calibri"/>
                <a:sym typeface="Calibri"/>
              </a:rPr>
              <a:t>We compared two or more variations of a  component to determining which performs  better. In our case, it was instrumental in  fine-tuning our choice of smart sensors.</a:t>
            </a:r>
            <a:endParaRPr b="0" i="0" sz="1400" u="none" cap="none" strike="noStrike">
              <a:solidFill>
                <a:srgbClr val="000000"/>
              </a:solidFill>
              <a:latin typeface="Calibri"/>
              <a:ea typeface="Calibri"/>
              <a:cs typeface="Calibri"/>
              <a:sym typeface="Calibri"/>
            </a:endParaRPr>
          </a:p>
          <a:p>
            <a:pPr indent="0" lvl="0" marL="12700" marR="88900" rtl="0" algn="l">
              <a:lnSpc>
                <a:spcPct val="90000"/>
              </a:lnSpc>
              <a:spcBef>
                <a:spcPts val="800"/>
              </a:spcBef>
              <a:spcAft>
                <a:spcPts val="0"/>
              </a:spcAft>
              <a:buClr>
                <a:srgbClr val="000000"/>
              </a:buClr>
              <a:buSzPts val="1400"/>
              <a:buFont typeface="Arial"/>
              <a:buNone/>
            </a:pPr>
            <a:r>
              <a:rPr b="1" i="1" lang="zh-CN" sz="1400" u="none" cap="none" strike="noStrike">
                <a:solidFill>
                  <a:srgbClr val="0D2841"/>
                </a:solidFill>
                <a:latin typeface="Calibri"/>
                <a:ea typeface="Calibri"/>
                <a:cs typeface="Calibri"/>
                <a:sym typeface="Calibri"/>
              </a:rPr>
              <a:t>Testing Parameters</a:t>
            </a:r>
            <a:r>
              <a:rPr b="0" i="1" lang="zh-CN" sz="1400" u="none" cap="none" strike="noStrike">
                <a:solidFill>
                  <a:srgbClr val="0D2841"/>
                </a:solidFill>
                <a:latin typeface="Calibri"/>
                <a:ea typeface="Calibri"/>
                <a:cs typeface="Calibri"/>
                <a:sym typeface="Calibri"/>
              </a:rPr>
              <a:t>: </a:t>
            </a:r>
            <a:r>
              <a:rPr b="0" i="0" lang="zh-CN" sz="1400" u="none" cap="none" strike="noStrike">
                <a:solidFill>
                  <a:srgbClr val="0D2841"/>
                </a:solidFill>
                <a:latin typeface="Calibri"/>
                <a:ea typeface="Calibri"/>
                <a:cs typeface="Calibri"/>
                <a:sym typeface="Calibri"/>
              </a:rPr>
              <a:t>We conducted A/B  testing across multiple parameters,  including accuracy, response time, power  consumption, and adaptability to different  environmental conditions.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165100" lvl="0" marL="177800" marR="0" rtl="0" algn="l">
              <a:lnSpc>
                <a:spcPct val="107722"/>
              </a:lnSpc>
              <a:spcBef>
                <a:spcPts val="0"/>
              </a:spcBef>
              <a:spcAft>
                <a:spcPts val="0"/>
              </a:spcAft>
              <a:buClr>
                <a:srgbClr val="0D2841"/>
              </a:buClr>
              <a:buSzPts val="1400"/>
              <a:buFont typeface="Arial"/>
              <a:buChar char="•"/>
            </a:pPr>
            <a:r>
              <a:rPr b="0" i="1" lang="zh-CN" sz="1400" u="none" cap="none" strike="noStrike">
                <a:solidFill>
                  <a:srgbClr val="0D2841"/>
                </a:solidFill>
                <a:latin typeface="Calibri"/>
                <a:ea typeface="Calibri"/>
                <a:cs typeface="Calibri"/>
                <a:sym typeface="Calibri"/>
              </a:rPr>
              <a:t>PIR vs. Ultrasonic vs. Laser vs. Microwave  vs. mmWave Radar</a:t>
            </a:r>
            <a:endParaRPr b="0" i="0" sz="1400" u="none" cap="none" strike="noStrike">
              <a:solidFill>
                <a:srgbClr val="000000"/>
              </a:solidFill>
              <a:latin typeface="Calibri"/>
              <a:ea typeface="Calibri"/>
              <a:cs typeface="Calibri"/>
              <a:sym typeface="Calibri"/>
            </a:endParaRPr>
          </a:p>
        </p:txBody>
      </p:sp>
      <p:grpSp>
        <p:nvGrpSpPr>
          <p:cNvPr id="4049" name="Google Shape;4049;p601"/>
          <p:cNvGrpSpPr/>
          <p:nvPr/>
        </p:nvGrpSpPr>
        <p:grpSpPr>
          <a:xfrm>
            <a:off x="7749539" y="3529583"/>
            <a:ext cx="1394460" cy="1613915"/>
            <a:chOff x="10332719" y="4706111"/>
            <a:chExt cx="1859280" cy="2151887"/>
          </a:xfrm>
        </p:grpSpPr>
        <p:pic>
          <p:nvPicPr>
            <p:cNvPr id="4050" name="Google Shape;4050;p601"/>
            <p:cNvPicPr preferRelativeResize="0"/>
            <p:nvPr/>
          </p:nvPicPr>
          <p:blipFill rotWithShape="1">
            <a:blip r:embed="rId4">
              <a:alphaModFix/>
            </a:blip>
            <a:srcRect b="0" l="0" r="0" t="0"/>
            <a:stretch/>
          </p:blipFill>
          <p:spPr>
            <a:xfrm>
              <a:off x="10332719" y="4706111"/>
              <a:ext cx="1856231" cy="2151887"/>
            </a:xfrm>
            <a:prstGeom prst="rect">
              <a:avLst/>
            </a:prstGeom>
            <a:noFill/>
            <a:ln>
              <a:noFill/>
            </a:ln>
          </p:spPr>
        </p:pic>
        <p:pic>
          <p:nvPicPr>
            <p:cNvPr id="4051" name="Google Shape;4051;p601"/>
            <p:cNvPicPr preferRelativeResize="0"/>
            <p:nvPr/>
          </p:nvPicPr>
          <p:blipFill rotWithShape="1">
            <a:blip r:embed="rId5">
              <a:alphaModFix/>
            </a:blip>
            <a:srcRect b="0" l="0" r="0" t="0"/>
            <a:stretch/>
          </p:blipFill>
          <p:spPr>
            <a:xfrm>
              <a:off x="10500359" y="4718303"/>
              <a:ext cx="1691640" cy="2139695"/>
            </a:xfrm>
            <a:prstGeom prst="rect">
              <a:avLst/>
            </a:prstGeom>
            <a:noFill/>
            <a:ln>
              <a:noFill/>
            </a:ln>
          </p:spPr>
        </p:pic>
      </p:grpSp>
      <p:graphicFrame>
        <p:nvGraphicFramePr>
          <p:cNvPr id="4052" name="Google Shape;4052;p601"/>
          <p:cNvGraphicFramePr/>
          <p:nvPr/>
        </p:nvGraphicFramePr>
        <p:xfrm>
          <a:off x="3929063" y="1760429"/>
          <a:ext cx="3000000" cy="3000000"/>
        </p:xfrm>
        <a:graphic>
          <a:graphicData uri="http://schemas.openxmlformats.org/drawingml/2006/table">
            <a:tbl>
              <a:tblPr bandRow="1" firstRow="1">
                <a:noFill/>
                <a:tableStyleId>{92427BB3-9BCB-4042-A8EA-C46B5A501D03}</a:tableStyleId>
              </a:tblPr>
              <a:tblGrid>
                <a:gridCol w="1056800"/>
                <a:gridCol w="1084875"/>
                <a:gridCol w="1016775"/>
                <a:gridCol w="1192525"/>
              </a:tblGrid>
              <a:tr h="429075">
                <a:tc>
                  <a:txBody>
                    <a:bodyPr/>
                    <a:lstStyle/>
                    <a:p>
                      <a:pPr indent="0" lvl="0" marL="63500" marR="3810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Sensing  Technology</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63500" marR="4953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Detection  Principle</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Frequency Range</a:t>
                      </a:r>
                      <a:endParaRPr sz="1100" u="none" cap="none" strike="noStrike">
                        <a:latin typeface="Calibri"/>
                        <a:ea typeface="Calibri"/>
                        <a:cs typeface="Calibri"/>
                        <a:sym typeface="Calibri"/>
                      </a:endParaRPr>
                    </a:p>
                  </a:txBody>
                  <a:tcPr marT="1925"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Applications</a:t>
                      </a:r>
                      <a:endParaRPr sz="1100" u="none" cap="none" strike="noStrike">
                        <a:latin typeface="Calibri"/>
                        <a:ea typeface="Calibri"/>
                        <a:cs typeface="Calibri"/>
                        <a:sym typeface="Calibri"/>
                      </a:endParaRPr>
                    </a:p>
                  </a:txBody>
                  <a:tcPr marT="1925" marB="0" marR="0" marL="0">
                    <a:solidFill>
                      <a:srgbClr val="155F82"/>
                    </a:solidFill>
                  </a:tcPr>
                </a:tc>
              </a:tr>
              <a:tr h="5313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3048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Laser Distance  Sensor</a:t>
                      </a:r>
                      <a:endParaRPr sz="900" u="none" cap="none" strike="noStrike">
                        <a:latin typeface="Calibri"/>
                        <a:ea typeface="Calibri"/>
                        <a:cs typeface="Calibri"/>
                        <a:sym typeface="Calibri"/>
                      </a:endParaRPr>
                    </a:p>
                  </a:txBody>
                  <a:tcPr marT="335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laser light</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Optical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508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Precision distance  measurement, robotics</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solidFill>
                      <a:srgbClr val="FAFAFA"/>
                    </a:solidFill>
                  </a:tcPr>
                </a:tc>
              </a:tr>
              <a:tr h="5507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4064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Ultrasonic  Rangefinder</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sound waves</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40 kHz to 200 kHz</a:t>
                      </a:r>
                      <a:endParaRPr sz="9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79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Proximity sensing,  object detection</a:t>
                      </a:r>
                      <a:endParaRPr sz="900" u="none" cap="none" strike="noStrike">
                        <a:latin typeface="Calibri"/>
                        <a:ea typeface="Calibri"/>
                        <a:cs typeface="Calibri"/>
                        <a:sym typeface="Calibri"/>
                      </a:endParaRPr>
                    </a:p>
                  </a:txBody>
                  <a:tcPr marT="3800" marB="0" marR="0" marL="0"/>
                </a:tc>
              </a:tr>
              <a:tr h="3959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mmWave Radar</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millimeter-wave</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frequencies</a:t>
                      </a:r>
                      <a:endParaRPr sz="900" u="none" cap="none" strike="noStrike">
                        <a:latin typeface="Calibri"/>
                        <a:ea typeface="Calibri"/>
                        <a:cs typeface="Calibri"/>
                        <a:sym typeface="Calibri"/>
                      </a:endParaRPr>
                    </a:p>
                  </a:txBody>
                  <a:tcPr marT="3857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Above 30 GHz</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Automotive radar,</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industrial sensing</a:t>
                      </a:r>
                      <a:endParaRPr sz="900" u="none" cap="none" strike="noStrike">
                        <a:latin typeface="Calibri"/>
                        <a:ea typeface="Calibri"/>
                        <a:cs typeface="Calibri"/>
                        <a:sym typeface="Calibri"/>
                      </a:endParaRPr>
                    </a:p>
                  </a:txBody>
                  <a:tcPr marT="38575" marB="0" marR="0" marL="0"/>
                </a:tc>
              </a:tr>
              <a:tr h="3759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Microwave Radar</a:t>
                      </a:r>
                      <a:endParaRPr sz="900" u="none" cap="none" strike="noStrike">
                        <a:latin typeface="Calibri"/>
                        <a:ea typeface="Calibri"/>
                        <a:cs typeface="Calibri"/>
                        <a:sym typeface="Calibri"/>
                      </a:endParaRPr>
                    </a:p>
                  </a:txBody>
                  <a:tcPr marT="4775" marB="0" marR="0" marL="0"/>
                </a:tc>
                <a:tc>
                  <a:txBody>
                    <a:bodyPr/>
                    <a:lstStyle/>
                    <a:p>
                      <a:pPr indent="0" lvl="0" marL="63500" marR="2667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microwave  frequencies</a:t>
                      </a:r>
                      <a:endParaRPr sz="900" u="none" cap="none" strike="noStrike">
                        <a:latin typeface="Calibri"/>
                        <a:ea typeface="Calibri"/>
                        <a:cs typeface="Calibri"/>
                        <a:sym typeface="Calibri"/>
                      </a:endParaRPr>
                    </a:p>
                  </a:txBody>
                  <a:tcPr marT="2952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Below 30 GHz</a:t>
                      </a:r>
                      <a:endParaRPr sz="900" u="none" cap="none" strike="noStrike">
                        <a:latin typeface="Calibri"/>
                        <a:ea typeface="Calibri"/>
                        <a:cs typeface="Calibri"/>
                        <a:sym typeface="Calibri"/>
                      </a:endParaRPr>
                    </a:p>
                  </a:txBody>
                  <a:tcPr marT="4775" marB="0" marR="0" marL="0"/>
                </a:tc>
                <a:tc>
                  <a:txBody>
                    <a:bodyPr/>
                    <a:lstStyle/>
                    <a:p>
                      <a:pPr indent="0" lvl="0" marL="63500" marR="25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Security systems, traffic  monitoring</a:t>
                      </a:r>
                      <a:endParaRPr sz="900" u="none" cap="none" strike="noStrike">
                        <a:latin typeface="Calibri"/>
                        <a:ea typeface="Calibri"/>
                        <a:cs typeface="Calibri"/>
                        <a:sym typeface="Calibri"/>
                      </a:endParaRPr>
                    </a:p>
                  </a:txBody>
                  <a:tcPr marT="29525" marB="0" marR="0" marL="0"/>
                </a:tc>
              </a:tr>
              <a:tr h="531225">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b="1" lang="zh-CN" sz="900" u="none" cap="none" strike="noStrike">
                          <a:latin typeface="Calibri"/>
                          <a:ea typeface="Calibri"/>
                          <a:cs typeface="Calibri"/>
                          <a:sym typeface="Calibri"/>
                        </a:rPr>
                        <a:t>PIR Sensor</a:t>
                      </a:r>
                      <a:endParaRPr sz="900" u="none" cap="none" strike="noStrike">
                        <a:latin typeface="Calibri"/>
                        <a:ea typeface="Calibri"/>
                        <a:cs typeface="Calibri"/>
                        <a:sym typeface="Calibri"/>
                      </a:endParaRPr>
                    </a:p>
                  </a:txBody>
                  <a:tcPr marT="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159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Detects infrared  radiation emitted</a:t>
                      </a:r>
                      <a:endParaRPr sz="900" u="none" cap="none" strike="noStrike">
                        <a:latin typeface="Calibri"/>
                        <a:ea typeface="Calibri"/>
                        <a:cs typeface="Calibri"/>
                        <a:sym typeface="Calibri"/>
                      </a:endParaRPr>
                    </a:p>
                  </a:txBody>
                  <a:tcPr marT="430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Infrared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63500" marR="317500" rtl="0" algn="l">
                        <a:lnSpc>
                          <a:spcPct val="1076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Motion-activated  lighting, security  systems</a:t>
                      </a:r>
                      <a:endParaRPr sz="900" u="none" cap="none" strike="noStrike">
                        <a:latin typeface="Calibri"/>
                        <a:ea typeface="Calibri"/>
                        <a:cs typeface="Calibri"/>
                        <a:sym typeface="Calibri"/>
                      </a:endParaRPr>
                    </a:p>
                  </a:txBody>
                  <a:tcPr marT="36675" marB="0" marR="0" marL="0">
                    <a:lnL cap="flat" cmpd="sng" w="9525">
                      <a:solidFill>
                        <a:srgbClr val="404040"/>
                      </a:solidFill>
                      <a:prstDash val="solid"/>
                      <a:round/>
                      <a:headEnd len="sm" w="sm" type="none"/>
                      <a:tailEnd len="sm" w="sm" type="none"/>
                    </a:lnL>
                    <a:solidFill>
                      <a:srgbClr val="FAFAFA"/>
                    </a:solidFill>
                  </a:tcPr>
                </a:tc>
              </a:tr>
            </a:tbl>
          </a:graphicData>
        </a:graphic>
      </p:graphicFrame>
      <p:grpSp>
        <p:nvGrpSpPr>
          <p:cNvPr id="4053" name="Google Shape;4053;p601"/>
          <p:cNvGrpSpPr/>
          <p:nvPr/>
        </p:nvGrpSpPr>
        <p:grpSpPr>
          <a:xfrm>
            <a:off x="3929063" y="2720768"/>
            <a:ext cx="4350544" cy="1323022"/>
            <a:chOff x="5238750" y="3627691"/>
            <a:chExt cx="5800725" cy="1764029"/>
          </a:xfrm>
        </p:grpSpPr>
        <p:sp>
          <p:nvSpPr>
            <p:cNvPr id="4054" name="Google Shape;4054;p601"/>
            <p:cNvSpPr/>
            <p:nvPr/>
          </p:nvSpPr>
          <p:spPr>
            <a:xfrm>
              <a:off x="5238750" y="3627691"/>
              <a:ext cx="5800725" cy="1764029"/>
            </a:xfrm>
            <a:custGeom>
              <a:rect b="b" l="l" r="r" t="t"/>
              <a:pathLst>
                <a:path extrusionOk="0" h="1764029" w="5800725">
                  <a:moveTo>
                    <a:pt x="4210939" y="1235989"/>
                  </a:moveTo>
                  <a:lnTo>
                    <a:pt x="2855595" y="1235989"/>
                  </a:lnTo>
                  <a:lnTo>
                    <a:pt x="1409065" y="1235989"/>
                  </a:lnTo>
                  <a:lnTo>
                    <a:pt x="0" y="1235989"/>
                  </a:lnTo>
                  <a:lnTo>
                    <a:pt x="0" y="1763585"/>
                  </a:lnTo>
                  <a:lnTo>
                    <a:pt x="1409065" y="1763585"/>
                  </a:lnTo>
                  <a:lnTo>
                    <a:pt x="2855595" y="1763585"/>
                  </a:lnTo>
                  <a:lnTo>
                    <a:pt x="4210939" y="1763585"/>
                  </a:lnTo>
                  <a:lnTo>
                    <a:pt x="4210939" y="1235989"/>
                  </a:lnTo>
                  <a:close/>
                </a:path>
                <a:path extrusionOk="0" h="1764029" w="5800725">
                  <a:moveTo>
                    <a:pt x="4210939" y="0"/>
                  </a:moveTo>
                  <a:lnTo>
                    <a:pt x="2855595" y="0"/>
                  </a:lnTo>
                  <a:lnTo>
                    <a:pt x="1409065" y="0"/>
                  </a:lnTo>
                  <a:lnTo>
                    <a:pt x="0" y="0"/>
                  </a:lnTo>
                  <a:lnTo>
                    <a:pt x="0" y="708342"/>
                  </a:lnTo>
                  <a:lnTo>
                    <a:pt x="1409065" y="708342"/>
                  </a:lnTo>
                  <a:lnTo>
                    <a:pt x="2855595" y="708342"/>
                  </a:lnTo>
                  <a:lnTo>
                    <a:pt x="4210939" y="708342"/>
                  </a:lnTo>
                  <a:lnTo>
                    <a:pt x="4210939" y="0"/>
                  </a:lnTo>
                  <a:close/>
                </a:path>
                <a:path extrusionOk="0" h="1764029" w="5800725">
                  <a:moveTo>
                    <a:pt x="5800598" y="1235989"/>
                  </a:moveTo>
                  <a:lnTo>
                    <a:pt x="4211066" y="1235989"/>
                  </a:lnTo>
                  <a:lnTo>
                    <a:pt x="4211066" y="1763585"/>
                  </a:lnTo>
                  <a:lnTo>
                    <a:pt x="5800598" y="1763585"/>
                  </a:lnTo>
                  <a:lnTo>
                    <a:pt x="5800598" y="1235989"/>
                  </a:lnTo>
                  <a:close/>
                </a:path>
                <a:path extrusionOk="0" h="1764029" w="5800725">
                  <a:moveTo>
                    <a:pt x="5800598" y="0"/>
                  </a:moveTo>
                  <a:lnTo>
                    <a:pt x="4211066" y="0"/>
                  </a:lnTo>
                  <a:lnTo>
                    <a:pt x="4211066" y="708342"/>
                  </a:lnTo>
                  <a:lnTo>
                    <a:pt x="5800598" y="708342"/>
                  </a:lnTo>
                  <a:lnTo>
                    <a:pt x="5800598"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601"/>
            <p:cNvSpPr/>
            <p:nvPr/>
          </p:nvSpPr>
          <p:spPr>
            <a:xfrm>
              <a:off x="6647814" y="4336033"/>
              <a:ext cx="2802254" cy="527685"/>
            </a:xfrm>
            <a:custGeom>
              <a:rect b="b" l="l" r="r" t="t"/>
              <a:pathLst>
                <a:path extrusionOk="0" h="527685" w="2802254">
                  <a:moveTo>
                    <a:pt x="0" y="0"/>
                  </a:moveTo>
                  <a:lnTo>
                    <a:pt x="0" y="527558"/>
                  </a:lnTo>
                </a:path>
                <a:path extrusionOk="0" h="527685" w="2802254">
                  <a:moveTo>
                    <a:pt x="1446529" y="267970"/>
                  </a:moveTo>
                  <a:lnTo>
                    <a:pt x="1446529" y="527558"/>
                  </a:lnTo>
                </a:path>
                <a:path extrusionOk="0" h="527685" w="2802254">
                  <a:moveTo>
                    <a:pt x="1446529" y="0"/>
                  </a:moveTo>
                  <a:lnTo>
                    <a:pt x="1446529" y="82042"/>
                  </a:lnTo>
                </a:path>
                <a:path extrusionOk="0" h="527685" w="2802254">
                  <a:moveTo>
                    <a:pt x="2802001" y="0"/>
                  </a:moveTo>
                  <a:lnTo>
                    <a:pt x="2802001" y="527558"/>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601"/>
            <p:cNvSpPr/>
            <p:nvPr/>
          </p:nvSpPr>
          <p:spPr>
            <a:xfrm>
              <a:off x="5320538" y="4418075"/>
              <a:ext cx="5363209" cy="381635"/>
            </a:xfrm>
            <a:custGeom>
              <a:rect b="b" l="l" r="r" t="t"/>
              <a:pathLst>
                <a:path extrusionOk="0" h="381635" w="5363209">
                  <a:moveTo>
                    <a:pt x="633971" y="195719"/>
                  </a:moveTo>
                  <a:lnTo>
                    <a:pt x="603504" y="195719"/>
                  </a:lnTo>
                  <a:lnTo>
                    <a:pt x="0" y="195719"/>
                  </a:lnTo>
                  <a:lnTo>
                    <a:pt x="0" y="381635"/>
                  </a:lnTo>
                  <a:lnTo>
                    <a:pt x="603504" y="381635"/>
                  </a:lnTo>
                  <a:lnTo>
                    <a:pt x="633971" y="381635"/>
                  </a:lnTo>
                  <a:lnTo>
                    <a:pt x="633971" y="195719"/>
                  </a:lnTo>
                  <a:close/>
                </a:path>
                <a:path extrusionOk="0" h="381635" w="5363209">
                  <a:moveTo>
                    <a:pt x="1008888" y="195719"/>
                  </a:moveTo>
                  <a:lnTo>
                    <a:pt x="633984" y="195719"/>
                  </a:lnTo>
                  <a:lnTo>
                    <a:pt x="633984" y="381635"/>
                  </a:lnTo>
                  <a:lnTo>
                    <a:pt x="1008888" y="381635"/>
                  </a:lnTo>
                  <a:lnTo>
                    <a:pt x="1008888" y="195719"/>
                  </a:lnTo>
                  <a:close/>
                </a:path>
                <a:path extrusionOk="0" h="381635" w="5363209">
                  <a:moveTo>
                    <a:pt x="2128266" y="195072"/>
                  </a:moveTo>
                  <a:lnTo>
                    <a:pt x="1408938" y="195072"/>
                  </a:lnTo>
                  <a:lnTo>
                    <a:pt x="1408938" y="381000"/>
                  </a:lnTo>
                  <a:lnTo>
                    <a:pt x="2128266" y="381000"/>
                  </a:lnTo>
                  <a:lnTo>
                    <a:pt x="2128266" y="195072"/>
                  </a:lnTo>
                  <a:close/>
                </a:path>
                <a:path extrusionOk="0" h="381635" w="5363209">
                  <a:moveTo>
                    <a:pt x="2777490" y="0"/>
                  </a:moveTo>
                  <a:lnTo>
                    <a:pt x="2414778" y="0"/>
                  </a:lnTo>
                  <a:lnTo>
                    <a:pt x="2369058" y="0"/>
                  </a:lnTo>
                  <a:lnTo>
                    <a:pt x="1408938" y="0"/>
                  </a:lnTo>
                  <a:lnTo>
                    <a:pt x="1408938" y="185928"/>
                  </a:lnTo>
                  <a:lnTo>
                    <a:pt x="2369058" y="185928"/>
                  </a:lnTo>
                  <a:lnTo>
                    <a:pt x="2414778" y="185928"/>
                  </a:lnTo>
                  <a:lnTo>
                    <a:pt x="2777490" y="185928"/>
                  </a:lnTo>
                  <a:lnTo>
                    <a:pt x="2777490" y="0"/>
                  </a:lnTo>
                  <a:close/>
                </a:path>
                <a:path extrusionOk="0" h="381635" w="5363209">
                  <a:moveTo>
                    <a:pt x="3724148" y="195719"/>
                  </a:moveTo>
                  <a:lnTo>
                    <a:pt x="2855468" y="195719"/>
                  </a:lnTo>
                  <a:lnTo>
                    <a:pt x="2855468" y="381635"/>
                  </a:lnTo>
                  <a:lnTo>
                    <a:pt x="3724148" y="381635"/>
                  </a:lnTo>
                  <a:lnTo>
                    <a:pt x="3724148" y="195719"/>
                  </a:lnTo>
                  <a:close/>
                </a:path>
                <a:path extrusionOk="0" h="381635" w="5363209">
                  <a:moveTo>
                    <a:pt x="5286883" y="195072"/>
                  </a:moveTo>
                  <a:lnTo>
                    <a:pt x="4210939" y="195072"/>
                  </a:lnTo>
                  <a:lnTo>
                    <a:pt x="4210939" y="381000"/>
                  </a:lnTo>
                  <a:lnTo>
                    <a:pt x="5286883" y="381000"/>
                  </a:lnTo>
                  <a:lnTo>
                    <a:pt x="5286883" y="195072"/>
                  </a:lnTo>
                  <a:close/>
                </a:path>
                <a:path extrusionOk="0" h="381635" w="5363209">
                  <a:moveTo>
                    <a:pt x="5363083" y="0"/>
                  </a:moveTo>
                  <a:lnTo>
                    <a:pt x="4210939" y="0"/>
                  </a:lnTo>
                  <a:lnTo>
                    <a:pt x="4210939" y="185928"/>
                  </a:lnTo>
                  <a:lnTo>
                    <a:pt x="5363083" y="185928"/>
                  </a:lnTo>
                  <a:lnTo>
                    <a:pt x="5363083" y="0"/>
                  </a:lnTo>
                  <a:close/>
                </a:path>
              </a:pathLst>
            </a:custGeom>
            <a:solidFill>
              <a:srgbClr val="00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60" name="Shape 4060"/>
        <p:cNvGrpSpPr/>
        <p:nvPr/>
      </p:nvGrpSpPr>
      <p:grpSpPr>
        <a:xfrm>
          <a:off x="0" y="0"/>
          <a:ext cx="0" cy="0"/>
          <a:chOff x="0" y="0"/>
          <a:chExt cx="0" cy="0"/>
        </a:xfrm>
      </p:grpSpPr>
      <p:sp>
        <p:nvSpPr>
          <p:cNvPr id="4061" name="Google Shape;4061;p602"/>
          <p:cNvSpPr txBox="1"/>
          <p:nvPr>
            <p:ph type="title"/>
          </p:nvPr>
        </p:nvSpPr>
        <p:spPr>
          <a:xfrm>
            <a:off x="911961" y="645413"/>
            <a:ext cx="4409700"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1100"/>
              <a:buNone/>
            </a:pPr>
            <a:r>
              <a:rPr lang="zh-CN" sz="3300"/>
              <a:t>Implementation overview</a:t>
            </a:r>
            <a:endParaRPr sz="3300"/>
          </a:p>
        </p:txBody>
      </p:sp>
      <p:sp>
        <p:nvSpPr>
          <p:cNvPr id="4062" name="Google Shape;4062;p602"/>
          <p:cNvSpPr txBox="1"/>
          <p:nvPr/>
        </p:nvSpPr>
        <p:spPr>
          <a:xfrm>
            <a:off x="911961" y="1641157"/>
            <a:ext cx="5366325" cy="3617908"/>
          </a:xfrm>
          <a:prstGeom prst="rect">
            <a:avLst/>
          </a:prstGeom>
          <a:noFill/>
          <a:ln>
            <a:noFill/>
          </a:ln>
        </p:spPr>
        <p:txBody>
          <a:bodyPr anchorCtr="0" anchor="t" bIns="0" lIns="0" spcFirstLastPara="1" rIns="0" wrap="square" tIns="30950">
            <a:spAutoFit/>
          </a:bodyPr>
          <a:lstStyle/>
          <a:p>
            <a:pPr indent="0" lvl="0" marL="12700" marR="292100" rtl="0" algn="l">
              <a:lnSpc>
                <a:spcPct val="108125"/>
              </a:lnSpc>
              <a:spcBef>
                <a:spcPts val="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Microcontroller Selection: </a:t>
            </a:r>
            <a:r>
              <a:rPr b="0" i="0" lang="zh-CN" sz="1200" u="none" cap="none" strike="noStrike">
                <a:solidFill>
                  <a:srgbClr val="000000"/>
                </a:solidFill>
                <a:latin typeface="Calibri"/>
                <a:ea typeface="Calibri"/>
                <a:cs typeface="Calibri"/>
                <a:sym typeface="Calibri"/>
              </a:rPr>
              <a:t>Microcontroller </a:t>
            </a:r>
            <a:r>
              <a:rPr b="1" i="0" lang="zh-CN" sz="1200" u="none" cap="none" strike="noStrike">
                <a:solidFill>
                  <a:srgbClr val="000000"/>
                </a:solidFill>
                <a:latin typeface="Calibri"/>
                <a:ea typeface="Calibri"/>
                <a:cs typeface="Calibri"/>
                <a:sym typeface="Calibri"/>
              </a:rPr>
              <a:t>Raspberry Pi Pico </a:t>
            </a:r>
            <a:r>
              <a:rPr b="0" i="0" lang="zh-CN" sz="1200" u="none" cap="none" strike="noStrike">
                <a:solidFill>
                  <a:srgbClr val="000000"/>
                </a:solidFill>
                <a:latin typeface="Calibri"/>
                <a:ea typeface="Calibri"/>
                <a:cs typeface="Calibri"/>
                <a:sym typeface="Calibri"/>
              </a:rPr>
              <a:t>after  considering Processing power, compatibility, and support for  communication protocols that aligns with the sensor's requirements.“</a:t>
            </a:r>
            <a:endParaRPr b="0" i="0" sz="1200" u="none" cap="none" strike="noStrike">
              <a:solidFill>
                <a:srgbClr val="000000"/>
              </a:solidFill>
              <a:latin typeface="Calibri"/>
              <a:ea typeface="Calibri"/>
              <a:cs typeface="Calibri"/>
              <a:sym typeface="Calibri"/>
            </a:endParaRPr>
          </a:p>
          <a:p>
            <a:pPr indent="0" lvl="0" marL="12700" marR="0" rtl="0" algn="l">
              <a:lnSpc>
                <a:spcPct val="90000"/>
              </a:lnSpc>
              <a:spcBef>
                <a:spcPts val="7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Development Boards: </a:t>
            </a:r>
            <a:r>
              <a:rPr b="0" i="0" lang="zh-CN" sz="1200" u="none" cap="none" strike="noStrike">
                <a:solidFill>
                  <a:srgbClr val="000000"/>
                </a:solidFill>
                <a:latin typeface="Calibri"/>
                <a:ea typeface="Calibri"/>
                <a:cs typeface="Calibri"/>
                <a:sym typeface="Calibri"/>
              </a:rPr>
              <a:t>We carefully integrated development boards  </a:t>
            </a:r>
            <a:r>
              <a:rPr b="1" i="0" lang="zh-CN" sz="1200" u="none" cap="none" strike="noStrike">
                <a:solidFill>
                  <a:srgbClr val="000000"/>
                </a:solidFill>
                <a:latin typeface="Calibri"/>
                <a:ea typeface="Calibri"/>
                <a:cs typeface="Calibri"/>
                <a:sym typeface="Calibri"/>
              </a:rPr>
              <a:t>Raspberry Pi 4 </a:t>
            </a:r>
            <a:r>
              <a:rPr b="0" i="0" lang="zh-CN" sz="1200" u="none" cap="none" strike="noStrike">
                <a:solidFill>
                  <a:srgbClr val="000000"/>
                </a:solidFill>
                <a:latin typeface="Calibri"/>
                <a:ea typeface="Calibri"/>
                <a:cs typeface="Calibri"/>
                <a:sym typeface="Calibri"/>
              </a:rPr>
              <a:t>to facilitate seamless interaction between the mmWave  radar sensor and the chosen microcontroller. Considering its compatibility,  ease of programming, and scalability.</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Coding Oversight: </a:t>
            </a:r>
            <a:r>
              <a:rPr b="0" i="0" lang="zh-CN" sz="1200" u="none" cap="none" strike="noStrike">
                <a:solidFill>
                  <a:srgbClr val="000000"/>
                </a:solidFill>
                <a:latin typeface="Calibri"/>
                <a:ea typeface="Calibri"/>
                <a:cs typeface="Calibri"/>
                <a:sym typeface="Calibri"/>
              </a:rPr>
              <a:t>My team overseed the coding process, ensuring that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the implemented algorithms aligned with our project objectives.</a:t>
            </a:r>
            <a:endParaRPr b="0" i="0" sz="1200" u="none" cap="none" strike="noStrike">
              <a:solidFill>
                <a:srgbClr val="000000"/>
              </a:solidFill>
              <a:latin typeface="Calibri"/>
              <a:ea typeface="Calibri"/>
              <a:cs typeface="Calibri"/>
              <a:sym typeface="Calibri"/>
            </a:endParaRPr>
          </a:p>
          <a:p>
            <a:pPr indent="0" lvl="0" marL="12700" marR="368300" rtl="0" algn="l">
              <a:lnSpc>
                <a:spcPct val="90000"/>
              </a:lnSpc>
              <a:spcBef>
                <a:spcPts val="7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Functionality Assurance: </a:t>
            </a:r>
            <a:r>
              <a:rPr b="0" i="0" lang="zh-CN" sz="1200" u="none" cap="none" strike="noStrike">
                <a:solidFill>
                  <a:srgbClr val="000000"/>
                </a:solidFill>
                <a:latin typeface="Calibri"/>
                <a:ea typeface="Calibri"/>
                <a:cs typeface="Calibri"/>
                <a:sym typeface="Calibri"/>
              </a:rPr>
              <a:t>My responsibility extended to ensuring the  overall functionality of the system, from data acquisition to signal  processing, including rigorous testing, debugging, and iterative  refinement.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Real-Time Operation: </a:t>
            </a:r>
            <a:r>
              <a:rPr b="0" i="0" lang="zh-CN" sz="1200" u="none" cap="none" strike="noStrike">
                <a:solidFill>
                  <a:srgbClr val="000000"/>
                </a:solidFill>
                <a:latin typeface="Calibri"/>
                <a:ea typeface="Calibri"/>
                <a:cs typeface="Calibri"/>
                <a:sym typeface="Calibri"/>
              </a:rPr>
              <a:t>Achieving real-time operation demanded Real-time</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clock synchronization, code optimization, and performance profiling.</a:t>
            </a:r>
            <a:endParaRPr b="0" i="0" sz="1200" u="none" cap="none" strike="noStrike">
              <a:solidFill>
                <a:srgbClr val="000000"/>
              </a:solidFill>
              <a:latin typeface="Calibri"/>
              <a:ea typeface="Calibri"/>
              <a:cs typeface="Calibri"/>
              <a:sym typeface="Calibri"/>
            </a:endParaRPr>
          </a:p>
        </p:txBody>
      </p:sp>
      <p:grpSp>
        <p:nvGrpSpPr>
          <p:cNvPr id="4063" name="Google Shape;4063;p602"/>
          <p:cNvGrpSpPr/>
          <p:nvPr/>
        </p:nvGrpSpPr>
        <p:grpSpPr>
          <a:xfrm>
            <a:off x="5936742" y="0"/>
            <a:ext cx="3207544" cy="5143500"/>
            <a:chOff x="7915656" y="0"/>
            <a:chExt cx="4276725" cy="6858000"/>
          </a:xfrm>
        </p:grpSpPr>
        <p:sp>
          <p:nvSpPr>
            <p:cNvPr id="4064" name="Google Shape;4064;p602"/>
            <p:cNvSpPr/>
            <p:nvPr/>
          </p:nvSpPr>
          <p:spPr>
            <a:xfrm>
              <a:off x="8570976" y="0"/>
              <a:ext cx="3621404" cy="6858000"/>
            </a:xfrm>
            <a:custGeom>
              <a:rect b="b" l="l" r="r" t="t"/>
              <a:pathLst>
                <a:path extrusionOk="0" h="6858000" w="3621404">
                  <a:moveTo>
                    <a:pt x="3621024" y="0"/>
                  </a:moveTo>
                  <a:lnTo>
                    <a:pt x="975232" y="1650"/>
                  </a:lnTo>
                  <a:lnTo>
                    <a:pt x="970851" y="16468"/>
                  </a:lnTo>
                  <a:lnTo>
                    <a:pt x="950658" y="56104"/>
                  </a:lnTo>
                  <a:lnTo>
                    <a:pt x="946276" y="70993"/>
                  </a:lnTo>
                  <a:lnTo>
                    <a:pt x="949499" y="79799"/>
                  </a:lnTo>
                  <a:lnTo>
                    <a:pt x="952531" y="90487"/>
                  </a:lnTo>
                  <a:lnTo>
                    <a:pt x="955135" y="103461"/>
                  </a:lnTo>
                  <a:lnTo>
                    <a:pt x="957072" y="119125"/>
                  </a:lnTo>
                  <a:lnTo>
                    <a:pt x="953684" y="133818"/>
                  </a:lnTo>
                  <a:lnTo>
                    <a:pt x="953023" y="141890"/>
                  </a:lnTo>
                  <a:lnTo>
                    <a:pt x="953053" y="149058"/>
                  </a:lnTo>
                  <a:lnTo>
                    <a:pt x="951738" y="161035"/>
                  </a:lnTo>
                  <a:lnTo>
                    <a:pt x="927226" y="195452"/>
                  </a:lnTo>
                  <a:lnTo>
                    <a:pt x="936751" y="242570"/>
                  </a:lnTo>
                  <a:lnTo>
                    <a:pt x="925702" y="276605"/>
                  </a:lnTo>
                  <a:lnTo>
                    <a:pt x="924202" y="290276"/>
                  </a:lnTo>
                  <a:lnTo>
                    <a:pt x="918273" y="302720"/>
                  </a:lnTo>
                  <a:lnTo>
                    <a:pt x="911772" y="315378"/>
                  </a:lnTo>
                  <a:lnTo>
                    <a:pt x="908557" y="329692"/>
                  </a:lnTo>
                  <a:lnTo>
                    <a:pt x="902444" y="375201"/>
                  </a:lnTo>
                  <a:lnTo>
                    <a:pt x="904414" y="392874"/>
                  </a:lnTo>
                  <a:lnTo>
                    <a:pt x="909218" y="404737"/>
                  </a:lnTo>
                  <a:lnTo>
                    <a:pt x="911605" y="432815"/>
                  </a:lnTo>
                  <a:lnTo>
                    <a:pt x="904529" y="472672"/>
                  </a:lnTo>
                  <a:lnTo>
                    <a:pt x="886428" y="506968"/>
                  </a:lnTo>
                  <a:lnTo>
                    <a:pt x="865421" y="548384"/>
                  </a:lnTo>
                  <a:lnTo>
                    <a:pt x="849629" y="609600"/>
                  </a:lnTo>
                  <a:lnTo>
                    <a:pt x="850866" y="642992"/>
                  </a:lnTo>
                  <a:lnTo>
                    <a:pt x="847786" y="697215"/>
                  </a:lnTo>
                  <a:lnTo>
                    <a:pt x="843238" y="757741"/>
                  </a:lnTo>
                  <a:lnTo>
                    <a:pt x="840067" y="810044"/>
                  </a:lnTo>
                  <a:lnTo>
                    <a:pt x="841121" y="839597"/>
                  </a:lnTo>
                  <a:lnTo>
                    <a:pt x="834376" y="884566"/>
                  </a:lnTo>
                  <a:lnTo>
                    <a:pt x="836691" y="913701"/>
                  </a:lnTo>
                  <a:lnTo>
                    <a:pt x="840174" y="937216"/>
                  </a:lnTo>
                  <a:lnTo>
                    <a:pt x="836929" y="965326"/>
                  </a:lnTo>
                  <a:lnTo>
                    <a:pt x="823555" y="1006290"/>
                  </a:lnTo>
                  <a:lnTo>
                    <a:pt x="774565" y="1078358"/>
                  </a:lnTo>
                  <a:lnTo>
                    <a:pt x="767333" y="1110107"/>
                  </a:lnTo>
                  <a:lnTo>
                    <a:pt x="789940" y="1200785"/>
                  </a:lnTo>
                  <a:lnTo>
                    <a:pt x="786256" y="1250950"/>
                  </a:lnTo>
                  <a:lnTo>
                    <a:pt x="775970" y="1314450"/>
                  </a:lnTo>
                  <a:lnTo>
                    <a:pt x="775787" y="1350390"/>
                  </a:lnTo>
                  <a:lnTo>
                    <a:pt x="777652" y="1368615"/>
                  </a:lnTo>
                  <a:lnTo>
                    <a:pt x="781184" y="1379315"/>
                  </a:lnTo>
                  <a:lnTo>
                    <a:pt x="786002" y="1392682"/>
                  </a:lnTo>
                  <a:lnTo>
                    <a:pt x="781948" y="1416165"/>
                  </a:lnTo>
                  <a:lnTo>
                    <a:pt x="776906" y="1440338"/>
                  </a:lnTo>
                  <a:lnTo>
                    <a:pt x="773840" y="1464655"/>
                  </a:lnTo>
                  <a:lnTo>
                    <a:pt x="775716" y="1488566"/>
                  </a:lnTo>
                  <a:lnTo>
                    <a:pt x="773810" y="1487677"/>
                  </a:lnTo>
                  <a:lnTo>
                    <a:pt x="772922" y="1489837"/>
                  </a:lnTo>
                  <a:lnTo>
                    <a:pt x="772668" y="1493647"/>
                  </a:lnTo>
                  <a:lnTo>
                    <a:pt x="772922" y="1501013"/>
                  </a:lnTo>
                  <a:lnTo>
                    <a:pt x="775843" y="1504441"/>
                  </a:lnTo>
                  <a:lnTo>
                    <a:pt x="779996" y="1515092"/>
                  </a:lnTo>
                  <a:lnTo>
                    <a:pt x="779160" y="1526492"/>
                  </a:lnTo>
                  <a:lnTo>
                    <a:pt x="776539" y="1541250"/>
                  </a:lnTo>
                  <a:lnTo>
                    <a:pt x="775334" y="1561973"/>
                  </a:lnTo>
                  <a:lnTo>
                    <a:pt x="774672" y="1579631"/>
                  </a:lnTo>
                  <a:lnTo>
                    <a:pt x="773271" y="1602946"/>
                  </a:lnTo>
                  <a:lnTo>
                    <a:pt x="771441" y="1622855"/>
                  </a:lnTo>
                  <a:lnTo>
                    <a:pt x="769493" y="1630299"/>
                  </a:lnTo>
                  <a:lnTo>
                    <a:pt x="779906" y="1693164"/>
                  </a:lnTo>
                  <a:lnTo>
                    <a:pt x="776982" y="1717307"/>
                  </a:lnTo>
                  <a:lnTo>
                    <a:pt x="779557" y="1730867"/>
                  </a:lnTo>
                  <a:lnTo>
                    <a:pt x="783800" y="1743545"/>
                  </a:lnTo>
                  <a:lnTo>
                    <a:pt x="785876" y="1765046"/>
                  </a:lnTo>
                  <a:lnTo>
                    <a:pt x="784344" y="1780254"/>
                  </a:lnTo>
                  <a:lnTo>
                    <a:pt x="784288" y="1792128"/>
                  </a:lnTo>
                  <a:lnTo>
                    <a:pt x="785947" y="1801193"/>
                  </a:lnTo>
                  <a:lnTo>
                    <a:pt x="789558" y="1807972"/>
                  </a:lnTo>
                  <a:lnTo>
                    <a:pt x="784316" y="1854159"/>
                  </a:lnTo>
                  <a:lnTo>
                    <a:pt x="784316" y="1874926"/>
                  </a:lnTo>
                  <a:lnTo>
                    <a:pt x="787090" y="1885147"/>
                  </a:lnTo>
                  <a:lnTo>
                    <a:pt x="790168" y="1899696"/>
                  </a:lnTo>
                  <a:lnTo>
                    <a:pt x="788225" y="2016204"/>
                  </a:lnTo>
                  <a:lnTo>
                    <a:pt x="786046" y="2059660"/>
                  </a:lnTo>
                  <a:lnTo>
                    <a:pt x="782320" y="2105152"/>
                  </a:lnTo>
                  <a:lnTo>
                    <a:pt x="776858" y="2145284"/>
                  </a:lnTo>
                  <a:lnTo>
                    <a:pt x="777494" y="2150872"/>
                  </a:lnTo>
                  <a:lnTo>
                    <a:pt x="777918" y="2159410"/>
                  </a:lnTo>
                  <a:lnTo>
                    <a:pt x="778033" y="2167651"/>
                  </a:lnTo>
                  <a:lnTo>
                    <a:pt x="777815" y="2175535"/>
                  </a:lnTo>
                  <a:lnTo>
                    <a:pt x="777240" y="2183003"/>
                  </a:lnTo>
                  <a:lnTo>
                    <a:pt x="780534" y="2184765"/>
                  </a:lnTo>
                  <a:lnTo>
                    <a:pt x="782312" y="2219864"/>
                  </a:lnTo>
                  <a:lnTo>
                    <a:pt x="785749" y="2231771"/>
                  </a:lnTo>
                  <a:lnTo>
                    <a:pt x="789100" y="2236341"/>
                  </a:lnTo>
                  <a:lnTo>
                    <a:pt x="790940" y="2244518"/>
                  </a:lnTo>
                  <a:lnTo>
                    <a:pt x="793369" y="2264791"/>
                  </a:lnTo>
                  <a:lnTo>
                    <a:pt x="797796" y="2280673"/>
                  </a:lnTo>
                  <a:lnTo>
                    <a:pt x="801544" y="2308415"/>
                  </a:lnTo>
                  <a:lnTo>
                    <a:pt x="804031" y="2338728"/>
                  </a:lnTo>
                  <a:lnTo>
                    <a:pt x="804672" y="2362327"/>
                  </a:lnTo>
                  <a:lnTo>
                    <a:pt x="828421" y="2604389"/>
                  </a:lnTo>
                  <a:lnTo>
                    <a:pt x="834405" y="2669603"/>
                  </a:lnTo>
                  <a:lnTo>
                    <a:pt x="837225" y="2692221"/>
                  </a:lnTo>
                  <a:lnTo>
                    <a:pt x="842009" y="2714625"/>
                  </a:lnTo>
                  <a:lnTo>
                    <a:pt x="843328" y="2748465"/>
                  </a:lnTo>
                  <a:lnTo>
                    <a:pt x="841130" y="2803031"/>
                  </a:lnTo>
                  <a:lnTo>
                    <a:pt x="833018" y="2939486"/>
                  </a:lnTo>
                  <a:lnTo>
                    <a:pt x="830520" y="3003949"/>
                  </a:lnTo>
                  <a:lnTo>
                    <a:pt x="831339" y="3054285"/>
                  </a:lnTo>
                  <a:lnTo>
                    <a:pt x="837183" y="3081782"/>
                  </a:lnTo>
                  <a:lnTo>
                    <a:pt x="837405" y="3114683"/>
                  </a:lnTo>
                  <a:lnTo>
                    <a:pt x="835015" y="3122614"/>
                  </a:lnTo>
                  <a:lnTo>
                    <a:pt x="830961" y="3118008"/>
                  </a:lnTo>
                  <a:lnTo>
                    <a:pt x="826186" y="3113296"/>
                  </a:lnTo>
                  <a:lnTo>
                    <a:pt x="821638" y="3120910"/>
                  </a:lnTo>
                  <a:lnTo>
                    <a:pt x="818260" y="3153283"/>
                  </a:lnTo>
                  <a:lnTo>
                    <a:pt x="807090" y="3163190"/>
                  </a:lnTo>
                  <a:lnTo>
                    <a:pt x="801195" y="3167872"/>
                  </a:lnTo>
                  <a:lnTo>
                    <a:pt x="800562" y="3185483"/>
                  </a:lnTo>
                  <a:lnTo>
                    <a:pt x="805179" y="3234182"/>
                  </a:lnTo>
                  <a:lnTo>
                    <a:pt x="823976" y="3286252"/>
                  </a:lnTo>
                  <a:lnTo>
                    <a:pt x="815826" y="3308655"/>
                  </a:lnTo>
                  <a:lnTo>
                    <a:pt x="811355" y="3328797"/>
                  </a:lnTo>
                  <a:lnTo>
                    <a:pt x="812813" y="3348938"/>
                  </a:lnTo>
                  <a:lnTo>
                    <a:pt x="822451" y="3371341"/>
                  </a:lnTo>
                  <a:lnTo>
                    <a:pt x="829745" y="3393612"/>
                  </a:lnTo>
                  <a:lnTo>
                    <a:pt x="917281" y="3646313"/>
                  </a:lnTo>
                  <a:lnTo>
                    <a:pt x="933706" y="3694920"/>
                  </a:lnTo>
                  <a:lnTo>
                    <a:pt x="939926" y="3715512"/>
                  </a:lnTo>
                  <a:lnTo>
                    <a:pt x="944245" y="3839718"/>
                  </a:lnTo>
                  <a:lnTo>
                    <a:pt x="946150" y="3846322"/>
                  </a:lnTo>
                  <a:lnTo>
                    <a:pt x="942848" y="3892169"/>
                  </a:lnTo>
                  <a:lnTo>
                    <a:pt x="941776" y="3921819"/>
                  </a:lnTo>
                  <a:lnTo>
                    <a:pt x="943038" y="3949827"/>
                  </a:lnTo>
                  <a:lnTo>
                    <a:pt x="944776" y="3977072"/>
                  </a:lnTo>
                  <a:lnTo>
                    <a:pt x="945133" y="4004437"/>
                  </a:lnTo>
                  <a:lnTo>
                    <a:pt x="943296" y="4065103"/>
                  </a:lnTo>
                  <a:lnTo>
                    <a:pt x="944108" y="4119268"/>
                  </a:lnTo>
                  <a:lnTo>
                    <a:pt x="945626" y="4169298"/>
                  </a:lnTo>
                  <a:lnTo>
                    <a:pt x="945905" y="4217561"/>
                  </a:lnTo>
                  <a:lnTo>
                    <a:pt x="943002" y="4266424"/>
                  </a:lnTo>
                  <a:lnTo>
                    <a:pt x="934974" y="4318254"/>
                  </a:lnTo>
                  <a:lnTo>
                    <a:pt x="930499" y="4348876"/>
                  </a:lnTo>
                  <a:lnTo>
                    <a:pt x="924131" y="4379309"/>
                  </a:lnTo>
                  <a:lnTo>
                    <a:pt x="920740" y="4407408"/>
                  </a:lnTo>
                  <a:lnTo>
                    <a:pt x="925195" y="4431030"/>
                  </a:lnTo>
                  <a:lnTo>
                    <a:pt x="913892" y="4514770"/>
                  </a:lnTo>
                  <a:lnTo>
                    <a:pt x="909014" y="4566850"/>
                  </a:lnTo>
                  <a:lnTo>
                    <a:pt x="911732" y="4595368"/>
                  </a:lnTo>
                  <a:lnTo>
                    <a:pt x="911309" y="4642851"/>
                  </a:lnTo>
                  <a:lnTo>
                    <a:pt x="920110" y="4694945"/>
                  </a:lnTo>
                  <a:lnTo>
                    <a:pt x="933815" y="4748704"/>
                  </a:lnTo>
                  <a:lnTo>
                    <a:pt x="948102" y="4801183"/>
                  </a:lnTo>
                  <a:lnTo>
                    <a:pt x="958649" y="4849435"/>
                  </a:lnTo>
                  <a:lnTo>
                    <a:pt x="961135" y="4890516"/>
                  </a:lnTo>
                  <a:lnTo>
                    <a:pt x="966697" y="4934122"/>
                  </a:lnTo>
                  <a:lnTo>
                    <a:pt x="967959" y="4983853"/>
                  </a:lnTo>
                  <a:lnTo>
                    <a:pt x="965684" y="5037985"/>
                  </a:lnTo>
                  <a:lnTo>
                    <a:pt x="960636" y="5094796"/>
                  </a:lnTo>
                  <a:lnTo>
                    <a:pt x="953576" y="5152562"/>
                  </a:lnTo>
                  <a:lnTo>
                    <a:pt x="945269" y="5209563"/>
                  </a:lnTo>
                  <a:lnTo>
                    <a:pt x="936478" y="5264074"/>
                  </a:lnTo>
                  <a:lnTo>
                    <a:pt x="920495" y="5358738"/>
                  </a:lnTo>
                  <a:lnTo>
                    <a:pt x="914830" y="5395445"/>
                  </a:lnTo>
                  <a:lnTo>
                    <a:pt x="911732" y="5422773"/>
                  </a:lnTo>
                  <a:lnTo>
                    <a:pt x="881030" y="5458169"/>
                  </a:lnTo>
                  <a:lnTo>
                    <a:pt x="852802" y="5511260"/>
                  </a:lnTo>
                  <a:lnTo>
                    <a:pt x="828458" y="5569602"/>
                  </a:lnTo>
                  <a:lnTo>
                    <a:pt x="809405" y="5620754"/>
                  </a:lnTo>
                  <a:lnTo>
                    <a:pt x="797051" y="5652274"/>
                  </a:lnTo>
                  <a:lnTo>
                    <a:pt x="790251" y="5700682"/>
                  </a:lnTo>
                  <a:lnTo>
                    <a:pt x="777157" y="5745147"/>
                  </a:lnTo>
                  <a:lnTo>
                    <a:pt x="760076" y="5787683"/>
                  </a:lnTo>
                  <a:lnTo>
                    <a:pt x="741312" y="5830300"/>
                  </a:lnTo>
                  <a:lnTo>
                    <a:pt x="723173" y="5875010"/>
                  </a:lnTo>
                  <a:lnTo>
                    <a:pt x="707964" y="5923824"/>
                  </a:lnTo>
                  <a:lnTo>
                    <a:pt x="697992" y="5978753"/>
                  </a:lnTo>
                  <a:lnTo>
                    <a:pt x="676769" y="6030068"/>
                  </a:lnTo>
                  <a:lnTo>
                    <a:pt x="649652" y="6080310"/>
                  </a:lnTo>
                  <a:lnTo>
                    <a:pt x="623464" y="6123887"/>
                  </a:lnTo>
                  <a:lnTo>
                    <a:pt x="605027" y="6155207"/>
                  </a:lnTo>
                  <a:lnTo>
                    <a:pt x="596640" y="6158506"/>
                  </a:lnTo>
                  <a:lnTo>
                    <a:pt x="585835" y="6164121"/>
                  </a:lnTo>
                  <a:lnTo>
                    <a:pt x="575863" y="6177058"/>
                  </a:lnTo>
                  <a:lnTo>
                    <a:pt x="569976" y="6202324"/>
                  </a:lnTo>
                  <a:lnTo>
                    <a:pt x="478408" y="6299885"/>
                  </a:lnTo>
                  <a:lnTo>
                    <a:pt x="457108" y="6338734"/>
                  </a:lnTo>
                  <a:lnTo>
                    <a:pt x="442594" y="6359690"/>
                  </a:lnTo>
                  <a:lnTo>
                    <a:pt x="430081" y="6376359"/>
                  </a:lnTo>
                  <a:lnTo>
                    <a:pt x="414781" y="6402349"/>
                  </a:lnTo>
                  <a:lnTo>
                    <a:pt x="407364" y="6417494"/>
                  </a:lnTo>
                  <a:lnTo>
                    <a:pt x="392874" y="6435820"/>
                  </a:lnTo>
                  <a:lnTo>
                    <a:pt x="380670" y="6453355"/>
                  </a:lnTo>
                  <a:lnTo>
                    <a:pt x="380110" y="6466128"/>
                  </a:lnTo>
                  <a:lnTo>
                    <a:pt x="368202" y="6486687"/>
                  </a:lnTo>
                  <a:lnTo>
                    <a:pt x="354187" y="6486009"/>
                  </a:lnTo>
                  <a:lnTo>
                    <a:pt x="341481" y="6489147"/>
                  </a:lnTo>
                  <a:lnTo>
                    <a:pt x="333501" y="6521157"/>
                  </a:lnTo>
                  <a:lnTo>
                    <a:pt x="329308" y="6560411"/>
                  </a:lnTo>
                  <a:lnTo>
                    <a:pt x="324829" y="6571246"/>
                  </a:lnTo>
                  <a:lnTo>
                    <a:pt x="320325" y="6571171"/>
                  </a:lnTo>
                  <a:lnTo>
                    <a:pt x="316059" y="6577697"/>
                  </a:lnTo>
                  <a:lnTo>
                    <a:pt x="312293" y="6608330"/>
                  </a:lnTo>
                  <a:lnTo>
                    <a:pt x="289516" y="6630631"/>
                  </a:lnTo>
                  <a:lnTo>
                    <a:pt x="243046" y="6653196"/>
                  </a:lnTo>
                  <a:lnTo>
                    <a:pt x="194814" y="6675728"/>
                  </a:lnTo>
                  <a:lnTo>
                    <a:pt x="166750" y="6697929"/>
                  </a:lnTo>
                  <a:lnTo>
                    <a:pt x="152255" y="6717963"/>
                  </a:lnTo>
                  <a:lnTo>
                    <a:pt x="121745" y="6735580"/>
                  </a:lnTo>
                  <a:lnTo>
                    <a:pt x="90973" y="6754055"/>
                  </a:lnTo>
                  <a:lnTo>
                    <a:pt x="75692" y="6776667"/>
                  </a:lnTo>
                  <a:lnTo>
                    <a:pt x="63615" y="6796004"/>
                  </a:lnTo>
                  <a:lnTo>
                    <a:pt x="12076" y="6838663"/>
                  </a:lnTo>
                  <a:lnTo>
                    <a:pt x="0" y="6857999"/>
                  </a:lnTo>
                  <a:lnTo>
                    <a:pt x="3621024" y="6856705"/>
                  </a:lnTo>
                  <a:lnTo>
                    <a:pt x="3621024" y="0"/>
                  </a:lnTo>
                  <a:close/>
                </a:path>
              </a:pathLst>
            </a:custGeom>
            <a:solidFill>
              <a:srgbClr val="82766A">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5" name="Google Shape;4065;p602"/>
            <p:cNvPicPr preferRelativeResize="0"/>
            <p:nvPr/>
          </p:nvPicPr>
          <p:blipFill rotWithShape="1">
            <a:blip r:embed="rId3">
              <a:alphaModFix/>
            </a:blip>
            <a:srcRect b="0" l="0" r="0" t="0"/>
            <a:stretch/>
          </p:blipFill>
          <p:spPr>
            <a:xfrm>
              <a:off x="10360152" y="673608"/>
              <a:ext cx="1396746" cy="707898"/>
            </a:xfrm>
            <a:prstGeom prst="rect">
              <a:avLst/>
            </a:prstGeom>
            <a:noFill/>
            <a:ln>
              <a:noFill/>
            </a:ln>
          </p:spPr>
        </p:pic>
        <p:pic>
          <p:nvPicPr>
            <p:cNvPr id="4066" name="Google Shape;4066;p602"/>
            <p:cNvPicPr preferRelativeResize="0"/>
            <p:nvPr/>
          </p:nvPicPr>
          <p:blipFill rotWithShape="1">
            <a:blip r:embed="rId4">
              <a:alphaModFix/>
            </a:blip>
            <a:srcRect b="0" l="0" r="0" t="0"/>
            <a:stretch/>
          </p:blipFill>
          <p:spPr>
            <a:xfrm>
              <a:off x="7915656" y="3401567"/>
              <a:ext cx="3697986" cy="2789681"/>
            </a:xfrm>
            <a:prstGeom prst="rect">
              <a:avLst/>
            </a:prstGeom>
            <a:noFill/>
            <a:ln>
              <a:noFill/>
            </a:ln>
          </p:spPr>
        </p:pic>
        <p:sp>
          <p:nvSpPr>
            <p:cNvPr id="4067" name="Google Shape;4067;p602"/>
            <p:cNvSpPr/>
            <p:nvPr/>
          </p:nvSpPr>
          <p:spPr>
            <a:xfrm>
              <a:off x="7936992" y="3422903"/>
              <a:ext cx="3639820" cy="2731135"/>
            </a:xfrm>
            <a:custGeom>
              <a:rect b="b" l="l" r="r" t="t"/>
              <a:pathLst>
                <a:path extrusionOk="0" h="2731135" w="3639820">
                  <a:moveTo>
                    <a:pt x="3639311" y="0"/>
                  </a:moveTo>
                  <a:lnTo>
                    <a:pt x="0" y="0"/>
                  </a:lnTo>
                  <a:lnTo>
                    <a:pt x="0" y="2731008"/>
                  </a:lnTo>
                  <a:lnTo>
                    <a:pt x="3639311" y="2731008"/>
                  </a:lnTo>
                  <a:lnTo>
                    <a:pt x="3639311"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8" name="Google Shape;4068;p602"/>
            <p:cNvPicPr preferRelativeResize="0"/>
            <p:nvPr/>
          </p:nvPicPr>
          <p:blipFill rotWithShape="1">
            <a:blip r:embed="rId5">
              <a:alphaModFix/>
            </a:blip>
            <a:srcRect b="0" l="0" r="0" t="0"/>
            <a:stretch/>
          </p:blipFill>
          <p:spPr>
            <a:xfrm>
              <a:off x="8095488" y="3578352"/>
              <a:ext cx="3325240" cy="2420112"/>
            </a:xfrm>
            <a:prstGeom prst="rect">
              <a:avLst/>
            </a:prstGeom>
            <a:noFill/>
            <a:ln>
              <a:noFill/>
            </a:ln>
          </p:spPr>
        </p:pic>
        <p:pic>
          <p:nvPicPr>
            <p:cNvPr id="4069" name="Google Shape;4069;p602"/>
            <p:cNvPicPr preferRelativeResize="0"/>
            <p:nvPr/>
          </p:nvPicPr>
          <p:blipFill rotWithShape="1">
            <a:blip r:embed="rId6">
              <a:alphaModFix/>
            </a:blip>
            <a:srcRect b="0" l="0" r="0" t="0"/>
            <a:stretch/>
          </p:blipFill>
          <p:spPr>
            <a:xfrm>
              <a:off x="10710672" y="3087623"/>
              <a:ext cx="1259585" cy="628650"/>
            </a:xfrm>
            <a:prstGeom prst="rect">
              <a:avLst/>
            </a:prstGeom>
            <a:noFill/>
            <a:ln>
              <a:noFill/>
            </a:ln>
          </p:spPr>
        </p:pic>
        <p:pic>
          <p:nvPicPr>
            <p:cNvPr id="4070" name="Google Shape;4070;p602"/>
            <p:cNvPicPr preferRelativeResize="0"/>
            <p:nvPr/>
          </p:nvPicPr>
          <p:blipFill rotWithShape="1">
            <a:blip r:embed="rId7">
              <a:alphaModFix/>
            </a:blip>
            <a:srcRect b="0" l="0" r="0" t="0"/>
            <a:stretch/>
          </p:blipFill>
          <p:spPr>
            <a:xfrm>
              <a:off x="8534400" y="518159"/>
              <a:ext cx="3657600" cy="2811017"/>
            </a:xfrm>
            <a:prstGeom prst="rect">
              <a:avLst/>
            </a:prstGeom>
            <a:noFill/>
            <a:ln>
              <a:noFill/>
            </a:ln>
          </p:spPr>
        </p:pic>
        <p:sp>
          <p:nvSpPr>
            <p:cNvPr id="4071" name="Google Shape;4071;p602"/>
            <p:cNvSpPr/>
            <p:nvPr/>
          </p:nvSpPr>
          <p:spPr>
            <a:xfrm>
              <a:off x="8555736" y="539495"/>
              <a:ext cx="3636645" cy="2752725"/>
            </a:xfrm>
            <a:custGeom>
              <a:rect b="b" l="l" r="r" t="t"/>
              <a:pathLst>
                <a:path extrusionOk="0" h="2752725" w="3636645">
                  <a:moveTo>
                    <a:pt x="3636264" y="0"/>
                  </a:moveTo>
                  <a:lnTo>
                    <a:pt x="0" y="0"/>
                  </a:lnTo>
                  <a:lnTo>
                    <a:pt x="0" y="2752343"/>
                  </a:lnTo>
                  <a:lnTo>
                    <a:pt x="3636264" y="2752343"/>
                  </a:lnTo>
                  <a:lnTo>
                    <a:pt x="3636264"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72" name="Google Shape;4072;p602"/>
            <p:cNvPicPr preferRelativeResize="0"/>
            <p:nvPr/>
          </p:nvPicPr>
          <p:blipFill rotWithShape="1">
            <a:blip r:embed="rId8">
              <a:alphaModFix/>
            </a:blip>
            <a:srcRect b="0" l="0" r="0" t="0"/>
            <a:stretch/>
          </p:blipFill>
          <p:spPr>
            <a:xfrm>
              <a:off x="8717280" y="701040"/>
              <a:ext cx="3313050" cy="2429129"/>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6" name="Shape 4076"/>
        <p:cNvGrpSpPr/>
        <p:nvPr/>
      </p:nvGrpSpPr>
      <p:grpSpPr>
        <a:xfrm>
          <a:off x="0" y="0"/>
          <a:ext cx="0" cy="0"/>
          <a:chOff x="0" y="0"/>
          <a:chExt cx="0" cy="0"/>
        </a:xfrm>
      </p:grpSpPr>
      <p:sp>
        <p:nvSpPr>
          <p:cNvPr id="4077" name="Google Shape;4077;p603"/>
          <p:cNvSpPr txBox="1"/>
          <p:nvPr>
            <p:ph type="title"/>
          </p:nvPr>
        </p:nvSpPr>
        <p:spPr>
          <a:xfrm>
            <a:off x="567233" y="473297"/>
            <a:ext cx="19182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a:t>Our Services</a:t>
            </a:r>
            <a:endParaRPr/>
          </a:p>
        </p:txBody>
      </p:sp>
      <p:sp>
        <p:nvSpPr>
          <p:cNvPr id="4078" name="Google Shape;4078;p603"/>
          <p:cNvSpPr txBox="1"/>
          <p:nvPr/>
        </p:nvSpPr>
        <p:spPr>
          <a:xfrm>
            <a:off x="567233" y="1883476"/>
            <a:ext cx="7395123" cy="4381351"/>
          </a:xfrm>
          <a:prstGeom prst="rect">
            <a:avLst/>
          </a:prstGeom>
          <a:noFill/>
          <a:ln>
            <a:noFill/>
          </a:ln>
        </p:spPr>
        <p:txBody>
          <a:bodyPr anchorCtr="0" anchor="t" bIns="0" lIns="0" spcFirstLastPara="1" rIns="0" wrap="square" tIns="1062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Therapy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Hypnotherapy for Anxiety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Attack Treatment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Social Anxiety Therapy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Holistic therapy for Anxiety stress</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stress free healing meditation</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Healing Vortex stress free therapist</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Singing sound healer near me</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Post Traumatic Stress Disorder Cognitive Behavioral Therapy</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p604"/>
          <p:cNvSpPr txBox="1"/>
          <p:nvPr/>
        </p:nvSpPr>
        <p:spPr>
          <a:xfrm>
            <a:off x="198729" y="2903982"/>
            <a:ext cx="6687900" cy="1626300"/>
          </a:xfrm>
          <a:prstGeom prst="rect">
            <a:avLst/>
          </a:prstGeom>
          <a:no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90C225"/>
                </a:solidFill>
                <a:latin typeface="Trebuchet MS"/>
                <a:ea typeface="Trebuchet MS"/>
                <a:cs typeface="Trebuchet MS"/>
                <a:sym typeface="Trebuchet MS"/>
              </a:rPr>
              <a:t>Social Anxiety Therapy</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381000" marR="0" rtl="0" algn="l">
              <a:lnSpc>
                <a:spcPct val="100000"/>
              </a:lnSpc>
              <a:spcBef>
                <a:spcPts val="0"/>
              </a:spcBef>
              <a:spcAft>
                <a:spcPts val="0"/>
              </a:spcAft>
              <a:buClr>
                <a:srgbClr val="000000"/>
              </a:buClr>
              <a:buSzPts val="2100"/>
              <a:buFont typeface="Arial"/>
              <a:buNone/>
            </a:pPr>
            <a:r>
              <a:rPr b="0" i="0" lang="zh-CN" sz="2100" u="none" cap="none" strike="noStrike">
                <a:solidFill>
                  <a:srgbClr val="404040"/>
                </a:solidFill>
                <a:latin typeface="Trebuchet MS"/>
                <a:ea typeface="Trebuchet MS"/>
                <a:cs typeface="Trebuchet MS"/>
                <a:sym typeface="Trebuchet MS"/>
              </a:rPr>
              <a:t>Our skilled therapists offer personalized support and  effective techniques to help clients overcome the  challenges of social anxiety.</a:t>
            </a:r>
            <a:endParaRPr b="0" i="0" sz="2100" u="none" cap="none" strike="noStrike">
              <a:solidFill>
                <a:srgbClr val="000000"/>
              </a:solidFill>
              <a:latin typeface="Trebuchet MS"/>
              <a:ea typeface="Trebuchet MS"/>
              <a:cs typeface="Trebuchet MS"/>
              <a:sym typeface="Trebuchet MS"/>
            </a:endParaRPr>
          </a:p>
        </p:txBody>
      </p:sp>
      <p:pic>
        <p:nvPicPr>
          <p:cNvPr id="4084" name="Google Shape;4084;p604"/>
          <p:cNvPicPr preferRelativeResize="0"/>
          <p:nvPr/>
        </p:nvPicPr>
        <p:blipFill rotWithShape="1">
          <a:blip r:embed="rId3">
            <a:alphaModFix/>
          </a:blip>
          <a:srcRect b="0" l="0" r="0" t="0"/>
          <a:stretch/>
        </p:blipFill>
        <p:spPr>
          <a:xfrm>
            <a:off x="1280148" y="258556"/>
            <a:ext cx="6446520" cy="26380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8" name="Shape 4088"/>
        <p:cNvGrpSpPr/>
        <p:nvPr/>
      </p:nvGrpSpPr>
      <p:grpSpPr>
        <a:xfrm>
          <a:off x="0" y="0"/>
          <a:ext cx="0" cy="0"/>
          <a:chOff x="0" y="0"/>
          <a:chExt cx="0" cy="0"/>
        </a:xfrm>
      </p:grpSpPr>
      <p:sp>
        <p:nvSpPr>
          <p:cNvPr id="4089" name="Google Shape;4089;p605"/>
          <p:cNvSpPr txBox="1"/>
          <p:nvPr>
            <p:ph type="title"/>
          </p:nvPr>
        </p:nvSpPr>
        <p:spPr>
          <a:xfrm>
            <a:off x="567233" y="473297"/>
            <a:ext cx="1070027" cy="289799"/>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a:t>Thank You</a:t>
            </a:r>
            <a:endParaRPr/>
          </a:p>
        </p:txBody>
      </p:sp>
      <p:sp>
        <p:nvSpPr>
          <p:cNvPr id="4090" name="Google Shape;4090;p605"/>
          <p:cNvSpPr txBox="1"/>
          <p:nvPr/>
        </p:nvSpPr>
        <p:spPr>
          <a:xfrm>
            <a:off x="567233" y="1588636"/>
            <a:ext cx="4187100" cy="3356700"/>
          </a:xfrm>
          <a:prstGeom prst="rect">
            <a:avLst/>
          </a:prstGeom>
          <a:noFill/>
          <a:ln>
            <a:noFill/>
          </a:ln>
        </p:spPr>
        <p:txBody>
          <a:bodyPr anchorCtr="0" anchor="t" bIns="0" lIns="0" spcFirstLastPara="1" rIns="0" wrap="square" tIns="10475">
            <a:spAutoFit/>
          </a:bodyPr>
          <a:lstStyle/>
          <a:p>
            <a:pPr indent="0" lvl="0" marL="12700" marR="0" rtl="0" algn="l">
              <a:lnSpc>
                <a:spcPct val="107954"/>
              </a:lnSpc>
              <a:spcBef>
                <a:spcPts val="0"/>
              </a:spcBef>
              <a:spcAft>
                <a:spcPts val="0"/>
              </a:spcAft>
              <a:buClr>
                <a:srgbClr val="000000"/>
              </a:buClr>
              <a:buSzPts val="1300"/>
              <a:buFont typeface="Arial"/>
              <a:buNone/>
            </a:pPr>
            <a:r>
              <a:rPr b="0" i="0" lang="zh-CN" sz="1300" u="none" cap="none" strike="noStrike">
                <a:solidFill>
                  <a:srgbClr val="90C225"/>
                </a:solidFill>
                <a:latin typeface="Lucida Sans"/>
                <a:ea typeface="Lucida Sans"/>
                <a:cs typeface="Lucida Sans"/>
                <a:sym typeface="Lucida Sans"/>
              </a:rPr>
              <a:t>▶	</a:t>
            </a:r>
            <a:r>
              <a:rPr b="0" i="0" lang="zh-CN" sz="1700" u="none" cap="none" strike="noStrike">
                <a:solidFill>
                  <a:srgbClr val="404040"/>
                </a:solidFill>
                <a:latin typeface="Trebuchet MS"/>
                <a:ea typeface="Trebuchet MS"/>
                <a:cs typeface="Trebuchet MS"/>
                <a:sym typeface="Trebuchet MS"/>
              </a:rPr>
              <a:t>For more details please visit our Website-</a:t>
            </a:r>
            <a:endParaRPr b="0" i="0" sz="1700" u="none" cap="none" strike="noStrike">
              <a:solidFill>
                <a:srgbClr val="000000"/>
              </a:solidFill>
              <a:latin typeface="Trebuchet MS"/>
              <a:ea typeface="Trebuchet MS"/>
              <a:cs typeface="Trebuchet MS"/>
              <a:sym typeface="Trebuchet MS"/>
            </a:endParaRPr>
          </a:p>
          <a:p>
            <a:pPr indent="0" lvl="0" marL="266700" marR="0" rtl="0" algn="l">
              <a:lnSpc>
                <a:spcPct val="107954"/>
              </a:lnSpc>
              <a:spcBef>
                <a:spcPts val="0"/>
              </a:spcBef>
              <a:spcAft>
                <a:spcPts val="0"/>
              </a:spcAft>
              <a:buClr>
                <a:srgbClr val="000000"/>
              </a:buClr>
              <a:buSzPts val="1700"/>
              <a:buFont typeface="Arial"/>
              <a:buNone/>
            </a:pPr>
            <a:r>
              <a:rPr b="0" i="0" lang="zh-CN" sz="1700" u="sng" cap="none" strike="noStrike">
                <a:solidFill>
                  <a:schemeClr val="hlink"/>
                </a:solidFill>
                <a:latin typeface="Trebuchet MS"/>
                <a:ea typeface="Trebuchet MS"/>
                <a:cs typeface="Trebuchet MS"/>
                <a:sym typeface="Trebuchet MS"/>
                <a:hlinkClick r:id="rId3"/>
              </a:rPr>
              <a:t>https://lightangelic.com/</a:t>
            </a:r>
            <a:endParaRPr b="0" i="0" sz="17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PH- +971561677275</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4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Address</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Villa No.39</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27d Street, Al Warqa 3</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Dubai, United Arab Emirates</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97" name="Shape 3597"/>
        <p:cNvGrpSpPr/>
        <p:nvPr/>
      </p:nvGrpSpPr>
      <p:grpSpPr>
        <a:xfrm>
          <a:off x="0" y="0"/>
          <a:ext cx="0" cy="0"/>
          <a:chOff x="0" y="0"/>
          <a:chExt cx="0" cy="0"/>
        </a:xfrm>
      </p:grpSpPr>
      <p:sp>
        <p:nvSpPr>
          <p:cNvPr id="3598" name="Google Shape;3598;p561"/>
          <p:cNvSpPr txBox="1"/>
          <p:nvPr>
            <p:ph type="title"/>
          </p:nvPr>
        </p:nvSpPr>
        <p:spPr>
          <a:xfrm>
            <a:off x="687933" y="498691"/>
            <a:ext cx="7959464" cy="1304308"/>
          </a:xfrm>
          <a:prstGeom prst="rect">
            <a:avLst/>
          </a:prstGeom>
          <a:noFill/>
          <a:ln>
            <a:noFill/>
          </a:ln>
        </p:spPr>
        <p:txBody>
          <a:bodyPr anchorCtr="0" anchor="t" bIns="0" lIns="0" spcFirstLastPara="1" rIns="0" wrap="square" tIns="10475">
            <a:spAutoFit/>
          </a:bodyPr>
          <a:lstStyle/>
          <a:p>
            <a:pPr indent="0" lvl="0" marL="12700" rtl="0" algn="l">
              <a:lnSpc>
                <a:spcPct val="100000"/>
              </a:lnSpc>
              <a:spcBef>
                <a:spcPts val="0"/>
              </a:spcBef>
              <a:spcAft>
                <a:spcPts val="0"/>
              </a:spcAft>
              <a:buSzPts val="1100"/>
              <a:buNone/>
            </a:pPr>
            <a:r>
              <a:rPr lang="zh-CN" sz="3000">
                <a:solidFill>
                  <a:srgbClr val="0057A3"/>
                </a:solidFill>
              </a:rPr>
              <a:t>The Plan Guides Many City Actions</a:t>
            </a:r>
            <a:endParaRPr sz="3000"/>
          </a:p>
        </p:txBody>
      </p:sp>
      <p:pic>
        <p:nvPicPr>
          <p:cNvPr id="3599" name="Google Shape;3599;p561"/>
          <p:cNvPicPr preferRelativeResize="0"/>
          <p:nvPr/>
        </p:nvPicPr>
        <p:blipFill rotWithShape="1">
          <a:blip r:embed="rId3">
            <a:alphaModFix/>
          </a:blip>
          <a:srcRect b="0" l="0" r="0" t="0"/>
          <a:stretch/>
        </p:blipFill>
        <p:spPr>
          <a:xfrm>
            <a:off x="350774" y="1682107"/>
            <a:ext cx="8384397" cy="19124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5" name="Shape 4095"/>
        <p:cNvGrpSpPr/>
        <p:nvPr/>
      </p:nvGrpSpPr>
      <p:grpSpPr>
        <a:xfrm>
          <a:off x="0" y="0"/>
          <a:ext cx="0" cy="0"/>
          <a:chOff x="0" y="0"/>
          <a:chExt cx="0" cy="0"/>
        </a:xfrm>
      </p:grpSpPr>
      <p:sp>
        <p:nvSpPr>
          <p:cNvPr id="4096" name="Google Shape;4096;p606"/>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097" name="Google Shape;4097;p606"/>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098" name="Google Shape;4098;p606"/>
          <p:cNvSpPr txBox="1"/>
          <p:nvPr>
            <p:ph idx="11" type="ftr"/>
          </p:nvPr>
        </p:nvSpPr>
        <p:spPr>
          <a:xfrm>
            <a:off x="2590800" y="4767263"/>
            <a:ext cx="3962400" cy="27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97">
                                            <p:txEl>
                                              <p:pRg end="0" st="0"/>
                                            </p:txEl>
                                          </p:spTgt>
                                        </p:tgtEl>
                                        <p:attrNameLst>
                                          <p:attrName>style.visibility</p:attrName>
                                        </p:attrNameLst>
                                      </p:cBhvr>
                                      <p:to>
                                        <p:strVal val="visible"/>
                                      </p:to>
                                    </p:set>
                                    <p:animEffect filter="fade" transition="in">
                                      <p:cBhvr>
                                        <p:cTn dur="500"/>
                                        <p:tgtEl>
                                          <p:spTgt spid="40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 st="1"/>
                                            </p:txEl>
                                          </p:spTgt>
                                        </p:tgtEl>
                                        <p:attrNameLst>
                                          <p:attrName>style.visibility</p:attrName>
                                        </p:attrNameLst>
                                      </p:cBhvr>
                                      <p:to>
                                        <p:strVal val="visible"/>
                                      </p:to>
                                    </p:set>
                                    <p:animEffect filter="fade" transition="in">
                                      <p:cBhvr>
                                        <p:cTn dur="500"/>
                                        <p:tgtEl>
                                          <p:spTgt spid="409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2" st="2"/>
                                            </p:txEl>
                                          </p:spTgt>
                                        </p:tgtEl>
                                        <p:attrNameLst>
                                          <p:attrName>style.visibility</p:attrName>
                                        </p:attrNameLst>
                                      </p:cBhvr>
                                      <p:to>
                                        <p:strVal val="visible"/>
                                      </p:to>
                                    </p:set>
                                    <p:animEffect filter="fade" transition="in">
                                      <p:cBhvr>
                                        <p:cTn dur="500"/>
                                        <p:tgtEl>
                                          <p:spTgt spid="409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3" st="3"/>
                                            </p:txEl>
                                          </p:spTgt>
                                        </p:tgtEl>
                                        <p:attrNameLst>
                                          <p:attrName>style.visibility</p:attrName>
                                        </p:attrNameLst>
                                      </p:cBhvr>
                                      <p:to>
                                        <p:strVal val="visible"/>
                                      </p:to>
                                    </p:set>
                                    <p:animEffect filter="fade" transition="in">
                                      <p:cBhvr>
                                        <p:cTn dur="500"/>
                                        <p:tgtEl>
                                          <p:spTgt spid="409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4" st="4"/>
                                            </p:txEl>
                                          </p:spTgt>
                                        </p:tgtEl>
                                        <p:attrNameLst>
                                          <p:attrName>style.visibility</p:attrName>
                                        </p:attrNameLst>
                                      </p:cBhvr>
                                      <p:to>
                                        <p:strVal val="visible"/>
                                      </p:to>
                                    </p:set>
                                    <p:animEffect filter="fade" transition="in">
                                      <p:cBhvr>
                                        <p:cTn dur="500"/>
                                        <p:tgtEl>
                                          <p:spTgt spid="409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5" st="5"/>
                                            </p:txEl>
                                          </p:spTgt>
                                        </p:tgtEl>
                                        <p:attrNameLst>
                                          <p:attrName>style.visibility</p:attrName>
                                        </p:attrNameLst>
                                      </p:cBhvr>
                                      <p:to>
                                        <p:strVal val="visible"/>
                                      </p:to>
                                    </p:set>
                                    <p:animEffect filter="fade" transition="in">
                                      <p:cBhvr>
                                        <p:cTn dur="500"/>
                                        <p:tgtEl>
                                          <p:spTgt spid="40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6" st="6"/>
                                            </p:txEl>
                                          </p:spTgt>
                                        </p:tgtEl>
                                        <p:attrNameLst>
                                          <p:attrName>style.visibility</p:attrName>
                                        </p:attrNameLst>
                                      </p:cBhvr>
                                      <p:to>
                                        <p:strVal val="visible"/>
                                      </p:to>
                                    </p:set>
                                    <p:animEffect filter="fade" transition="in">
                                      <p:cBhvr>
                                        <p:cTn dur="500"/>
                                        <p:tgtEl>
                                          <p:spTgt spid="409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7" st="7"/>
                                            </p:txEl>
                                          </p:spTgt>
                                        </p:tgtEl>
                                        <p:attrNameLst>
                                          <p:attrName>style.visibility</p:attrName>
                                        </p:attrNameLst>
                                      </p:cBhvr>
                                      <p:to>
                                        <p:strVal val="visible"/>
                                      </p:to>
                                    </p:set>
                                    <p:animEffect filter="fade" transition="in">
                                      <p:cBhvr>
                                        <p:cTn dur="500"/>
                                        <p:tgtEl>
                                          <p:spTgt spid="409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8" st="8"/>
                                            </p:txEl>
                                          </p:spTgt>
                                        </p:tgtEl>
                                        <p:attrNameLst>
                                          <p:attrName>style.visibility</p:attrName>
                                        </p:attrNameLst>
                                      </p:cBhvr>
                                      <p:to>
                                        <p:strVal val="visible"/>
                                      </p:to>
                                    </p:set>
                                    <p:animEffect filter="fade" transition="in">
                                      <p:cBhvr>
                                        <p:cTn dur="500"/>
                                        <p:tgtEl>
                                          <p:spTgt spid="409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9" st="9"/>
                                            </p:txEl>
                                          </p:spTgt>
                                        </p:tgtEl>
                                        <p:attrNameLst>
                                          <p:attrName>style.visibility</p:attrName>
                                        </p:attrNameLst>
                                      </p:cBhvr>
                                      <p:to>
                                        <p:strVal val="visible"/>
                                      </p:to>
                                    </p:set>
                                    <p:animEffect filter="fade" transition="in">
                                      <p:cBhvr>
                                        <p:cTn dur="500"/>
                                        <p:tgtEl>
                                          <p:spTgt spid="4097">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0" st="10"/>
                                            </p:txEl>
                                          </p:spTgt>
                                        </p:tgtEl>
                                        <p:attrNameLst>
                                          <p:attrName>style.visibility</p:attrName>
                                        </p:attrNameLst>
                                      </p:cBhvr>
                                      <p:to>
                                        <p:strVal val="visible"/>
                                      </p:to>
                                    </p:set>
                                    <p:animEffect filter="fade" transition="in">
                                      <p:cBhvr>
                                        <p:cTn dur="500"/>
                                        <p:tgtEl>
                                          <p:spTgt spid="4097">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1" st="11"/>
                                            </p:txEl>
                                          </p:spTgt>
                                        </p:tgtEl>
                                        <p:attrNameLst>
                                          <p:attrName>style.visibility</p:attrName>
                                        </p:attrNameLst>
                                      </p:cBhvr>
                                      <p:to>
                                        <p:strVal val="visible"/>
                                      </p:to>
                                    </p:set>
                                    <p:animEffect filter="fade" transition="in">
                                      <p:cBhvr>
                                        <p:cTn dur="500"/>
                                        <p:tgtEl>
                                          <p:spTgt spid="4097">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2" st="12"/>
                                            </p:txEl>
                                          </p:spTgt>
                                        </p:tgtEl>
                                        <p:attrNameLst>
                                          <p:attrName>style.visibility</p:attrName>
                                        </p:attrNameLst>
                                      </p:cBhvr>
                                      <p:to>
                                        <p:strVal val="visible"/>
                                      </p:to>
                                    </p:set>
                                    <p:animEffect filter="fade" transition="in">
                                      <p:cBhvr>
                                        <p:cTn dur="500"/>
                                        <p:tgtEl>
                                          <p:spTgt spid="4097">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3" st="13"/>
                                            </p:txEl>
                                          </p:spTgt>
                                        </p:tgtEl>
                                        <p:attrNameLst>
                                          <p:attrName>style.visibility</p:attrName>
                                        </p:attrNameLst>
                                      </p:cBhvr>
                                      <p:to>
                                        <p:strVal val="visible"/>
                                      </p:to>
                                    </p:set>
                                    <p:animEffect filter="fade" transition="in">
                                      <p:cBhvr>
                                        <p:cTn dur="500"/>
                                        <p:tgtEl>
                                          <p:spTgt spid="4097">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2" name="Shape 4102"/>
        <p:cNvGrpSpPr/>
        <p:nvPr/>
      </p:nvGrpSpPr>
      <p:grpSpPr>
        <a:xfrm>
          <a:off x="0" y="0"/>
          <a:ext cx="0" cy="0"/>
          <a:chOff x="0" y="0"/>
          <a:chExt cx="0" cy="0"/>
        </a:xfrm>
      </p:grpSpPr>
      <p:sp>
        <p:nvSpPr>
          <p:cNvPr id="4103" name="Google Shape;4103;p607"/>
          <p:cNvSpPr txBox="1"/>
          <p:nvPr>
            <p:ph type="title"/>
          </p:nvPr>
        </p:nvSpPr>
        <p:spPr>
          <a:xfrm>
            <a:off x="457200" y="195487"/>
            <a:ext cx="8229600" cy="43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1400"/>
              <a:buFont typeface="Arial"/>
              <a:buNone/>
            </a:pPr>
            <a:r>
              <a:rPr b="1" i="0" lang="zh-CN" sz="3250" u="none" cap="none" strike="noStrike">
                <a:solidFill>
                  <a:schemeClr val="dk1"/>
                </a:solidFill>
                <a:latin typeface="Arial"/>
                <a:ea typeface="Arial"/>
                <a:cs typeface="Arial"/>
                <a:sym typeface="Arial"/>
              </a:rPr>
              <a:t>        	     </a:t>
            </a:r>
            <a:r>
              <a:rPr b="0" i="0" lang="zh-CN" sz="3250" u="none" cap="none" strike="noStrike">
                <a:solidFill>
                  <a:schemeClr val="dk1"/>
                </a:solidFill>
                <a:latin typeface="Arial"/>
                <a:ea typeface="Arial"/>
                <a:cs typeface="Arial"/>
                <a:sym typeface="Arial"/>
              </a:rPr>
              <a:t>Microsoft Access- </a:t>
            </a:r>
            <a:r>
              <a:rPr b="0" i="0" lang="zh-CN" sz="3250" u="none" cap="none" strike="noStrike">
                <a:solidFill>
                  <a:srgbClr val="002060"/>
                </a:solidFill>
                <a:latin typeface="Arial"/>
                <a:ea typeface="Arial"/>
                <a:cs typeface="Arial"/>
                <a:sym typeface="Arial"/>
              </a:rPr>
              <a:t>An Overview   </a:t>
            </a:r>
            <a:endParaRPr b="0" i="0" sz="4400" u="none" cap="none" strike="noStrike">
              <a:solidFill>
                <a:srgbClr val="7F7F7F"/>
              </a:solidFill>
              <a:latin typeface="Arial"/>
              <a:ea typeface="Arial"/>
              <a:cs typeface="Arial"/>
              <a:sym typeface="Arial"/>
            </a:endParaRPr>
          </a:p>
        </p:txBody>
      </p:sp>
      <p:sp>
        <p:nvSpPr>
          <p:cNvPr id="4104" name="Google Shape;4104;p607"/>
          <p:cNvSpPr txBox="1"/>
          <p:nvPr>
            <p:ph idx="1" type="body"/>
          </p:nvPr>
        </p:nvSpPr>
        <p:spPr>
          <a:xfrm>
            <a:off x="369479" y="489121"/>
            <a:ext cx="8255400" cy="3132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600"/>
              </a:spcBef>
              <a:spcAft>
                <a:spcPts val="1200"/>
              </a:spcAft>
              <a:buClr>
                <a:schemeClr val="accent6"/>
              </a:buClr>
              <a:buSzPts val="1400"/>
              <a:buFont typeface="Arial"/>
              <a:buNone/>
            </a:pPr>
            <a:r>
              <a:rPr b="0" i="0" lang="zh-CN" sz="2300" u="none" cap="none" strike="noStrike">
                <a:solidFill>
                  <a:schemeClr val="dk1"/>
                </a:solidFill>
                <a:latin typeface="Arial"/>
                <a:ea typeface="Arial"/>
                <a:cs typeface="Arial"/>
                <a:sym typeface="Arial"/>
              </a:rPr>
              <a:t>     Microsoft Access also known as Microsoft Office Access is a Database Management System or DBMS from Microsoft that combines the relational </a:t>
            </a:r>
            <a:r>
              <a:rPr b="0" i="0" lang="zh-CN" sz="2300" u="sng" cap="none" strike="noStrike">
                <a:solidFill>
                  <a:schemeClr val="dk1"/>
                </a:solidFill>
                <a:latin typeface="Arial"/>
                <a:ea typeface="Arial"/>
                <a:cs typeface="Arial"/>
                <a:sym typeface="Arial"/>
              </a:rPr>
              <a:t>Microsoft Jet Database Engine </a:t>
            </a:r>
            <a:r>
              <a:rPr b="0" i="0" lang="zh-CN" sz="2300" u="none" cap="none" strike="noStrike">
                <a:solidFill>
                  <a:schemeClr val="dk1"/>
                </a:solidFill>
                <a:latin typeface="Arial"/>
                <a:ea typeface="Arial"/>
                <a:cs typeface="Arial"/>
                <a:sym typeface="Arial"/>
              </a:rPr>
              <a:t>with a </a:t>
            </a:r>
            <a:r>
              <a:rPr b="0" i="0" lang="zh-CN" sz="2300" u="sng" cap="none" strike="noStrike">
                <a:solidFill>
                  <a:schemeClr val="dk1"/>
                </a:solidFill>
                <a:latin typeface="Arial"/>
                <a:ea typeface="Arial"/>
                <a:cs typeface="Arial"/>
                <a:sym typeface="Arial"/>
              </a:rPr>
              <a:t>Graphical user interface</a:t>
            </a:r>
            <a:r>
              <a:rPr b="0" i="0" lang="zh-CN" sz="2300" u="none" cap="none" strike="noStrike">
                <a:solidFill>
                  <a:schemeClr val="dk1"/>
                </a:solidFill>
                <a:latin typeface="Arial"/>
                <a:ea typeface="Arial"/>
                <a:cs typeface="Arial"/>
                <a:sym typeface="Arial"/>
              </a:rPr>
              <a:t> and software-development tools. It helps us manage data stored in a computer database. A </a:t>
            </a:r>
            <a:r>
              <a:rPr b="1" i="0" lang="zh-CN" sz="2300" u="none" cap="none" strike="noStrike">
                <a:solidFill>
                  <a:schemeClr val="dk1"/>
                </a:solidFill>
                <a:latin typeface="Arial"/>
                <a:ea typeface="Arial"/>
                <a:cs typeface="Arial"/>
                <a:sym typeface="Arial"/>
              </a:rPr>
              <a:t>Database</a:t>
            </a:r>
            <a:r>
              <a:rPr b="0" i="0" lang="zh-CN" sz="2300" u="none" cap="none" strike="noStrike">
                <a:solidFill>
                  <a:schemeClr val="dk1"/>
                </a:solidFill>
                <a:latin typeface="Arial"/>
                <a:ea typeface="Arial"/>
                <a:cs typeface="Arial"/>
                <a:sym typeface="Arial"/>
              </a:rPr>
              <a:t> is a tool for collecting and organizing information. Database can store information about people, products, orders, or anything else.</a:t>
            </a:r>
            <a:endParaRPr b="0" i="0" sz="2800" u="none" cap="none" strike="noStrike">
              <a:solidFill>
                <a:srgbClr val="262626"/>
              </a:solidFill>
              <a:latin typeface="Arial"/>
              <a:ea typeface="Arial"/>
              <a:cs typeface="Arial"/>
              <a:sym typeface="Arial"/>
            </a:endParaRPr>
          </a:p>
        </p:txBody>
      </p:sp>
      <p:pic>
        <p:nvPicPr>
          <p:cNvPr id="4105" name="Google Shape;4105;p607"/>
          <p:cNvPicPr preferRelativeResize="0"/>
          <p:nvPr/>
        </p:nvPicPr>
        <p:blipFill rotWithShape="1">
          <a:blip r:embed="rId3">
            <a:alphaModFix/>
          </a:blip>
          <a:srcRect b="0" l="0" r="0" t="0"/>
          <a:stretch/>
        </p:blipFill>
        <p:spPr>
          <a:xfrm>
            <a:off x="1043608" y="141480"/>
            <a:ext cx="792088" cy="636499"/>
          </a:xfrm>
          <a:prstGeom prst="rect">
            <a:avLst/>
          </a:prstGeom>
          <a:noFill/>
          <a:ln>
            <a:noFill/>
          </a:ln>
        </p:spPr>
      </p:pic>
      <p:pic>
        <p:nvPicPr>
          <p:cNvPr id="4106" name="Google Shape;4106;p607"/>
          <p:cNvPicPr preferRelativeResize="0"/>
          <p:nvPr/>
        </p:nvPicPr>
        <p:blipFill rotWithShape="1">
          <a:blip r:embed="rId4">
            <a:alphaModFix/>
          </a:blip>
          <a:srcRect b="0" l="0" r="0" t="0"/>
          <a:stretch/>
        </p:blipFill>
        <p:spPr>
          <a:xfrm>
            <a:off x="5292080" y="3219822"/>
            <a:ext cx="2592289" cy="1375483"/>
          </a:xfrm>
          <a:prstGeom prst="rect">
            <a:avLst/>
          </a:prstGeom>
          <a:noFill/>
          <a:ln>
            <a:noFill/>
          </a:ln>
        </p:spPr>
      </p:pic>
      <p:sp>
        <p:nvSpPr>
          <p:cNvPr id="4107" name="Google Shape;4107;p607"/>
          <p:cNvSpPr/>
          <p:nvPr/>
        </p:nvSpPr>
        <p:spPr>
          <a:xfrm>
            <a:off x="5292080" y="3219822"/>
            <a:ext cx="3456300" cy="13755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607"/>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07"/>
                                        </p:tgtEl>
                                        <p:attrNameLst>
                                          <p:attrName>style.visibility</p:attrName>
                                        </p:attrNameLst>
                                      </p:cBhvr>
                                      <p:to>
                                        <p:strVal val="visible"/>
                                      </p:to>
                                    </p:set>
                                    <p:animEffect filter="fade" transition="in">
                                      <p:cBhvr>
                                        <p:cTn dur="500"/>
                                        <p:tgtEl>
                                          <p:spTgt spid="4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sp>
        <p:nvSpPr>
          <p:cNvPr id="4114" name="Google Shape;4114;p608"/>
          <p:cNvSpPr txBox="1"/>
          <p:nvPr>
            <p:ph idx="1"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1800" u="none" cap="none" strike="noStrike">
                <a:solidFill>
                  <a:srgbClr val="393939"/>
                </a:solidFill>
                <a:latin typeface="Arial"/>
                <a:ea typeface="Arial"/>
                <a:cs typeface="Arial"/>
                <a:sym typeface="Arial"/>
              </a:rPr>
              <a:t>Using Design view. </a:t>
            </a:r>
            <a:endParaRPr b="0" i="0" sz="1800" u="none" cap="none" strike="noStrike">
              <a:solidFill>
                <a:srgbClr val="393939"/>
              </a:solidFill>
              <a:latin typeface="Arial"/>
              <a:ea typeface="Arial"/>
              <a:cs typeface="Arial"/>
              <a:sym typeface="Arial"/>
            </a:endParaRPr>
          </a:p>
        </p:txBody>
      </p:sp>
      <p:sp>
        <p:nvSpPr>
          <p:cNvPr id="4115" name="Google Shape;4115;p608"/>
          <p:cNvSpPr txBox="1"/>
          <p:nvPr>
            <p:ph idx="2" type="body"/>
          </p:nvPr>
        </p:nvSpPr>
        <p:spPr>
          <a:xfrm>
            <a:off x="6248400" y="742950"/>
            <a:ext cx="2667000" cy="9771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In the </a:t>
            </a:r>
            <a:r>
              <a:rPr b="1" i="0" lang="zh-CN" sz="1600" u="none" cap="none" strike="noStrike">
                <a:solidFill>
                  <a:schemeClr val="dk1"/>
                </a:solidFill>
                <a:latin typeface="Arial"/>
                <a:ea typeface="Arial"/>
                <a:cs typeface="Arial"/>
                <a:sym typeface="Arial"/>
              </a:rPr>
              <a:t>Data Type</a:t>
            </a:r>
            <a:r>
              <a:rPr b="0" i="0" lang="zh-CN" sz="1600" u="none" cap="none" strike="noStrike">
                <a:solidFill>
                  <a:schemeClr val="dk1"/>
                </a:solidFill>
                <a:latin typeface="Arial"/>
                <a:ea typeface="Arial"/>
                <a:cs typeface="Arial"/>
                <a:sym typeface="Arial"/>
              </a:rPr>
              <a:t> column, use the list next to a field name to choose a data type for that field.</a:t>
            </a:r>
            <a:endParaRPr b="0" i="0" sz="1600" u="none" cap="none" strike="noStrike">
              <a:solidFill>
                <a:schemeClr val="dk1"/>
              </a:solidFill>
              <a:latin typeface="Arial"/>
              <a:ea typeface="Arial"/>
              <a:cs typeface="Arial"/>
              <a:sym typeface="Arial"/>
            </a:endParaRPr>
          </a:p>
        </p:txBody>
      </p:sp>
      <p:sp>
        <p:nvSpPr>
          <p:cNvPr id="4116" name="Google Shape;4116;p608"/>
          <p:cNvSpPr txBox="1"/>
          <p:nvPr>
            <p:ph idx="3" type="body"/>
          </p:nvPr>
        </p:nvSpPr>
        <p:spPr>
          <a:xfrm>
            <a:off x="505556" y="2292275"/>
            <a:ext cx="56166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0" i="0" lang="zh-CN" sz="1800" u="none" cap="none" strike="noStrike">
                <a:solidFill>
                  <a:schemeClr val="dk1"/>
                </a:solidFill>
                <a:latin typeface="Arial"/>
                <a:ea typeface="Arial"/>
                <a:cs typeface="Arial"/>
                <a:sym typeface="Arial"/>
              </a:rPr>
              <a:t>As always, save your changes and give your new table a name that describes the data it contains.</a:t>
            </a:r>
            <a:endParaRPr b="0" i="0" sz="1800" u="none" cap="none" strike="noStrike">
              <a:solidFill>
                <a:schemeClr val="dk1"/>
              </a:solidFill>
              <a:latin typeface="Arial"/>
              <a:ea typeface="Arial"/>
              <a:cs typeface="Arial"/>
              <a:sym typeface="Arial"/>
            </a:endParaRPr>
          </a:p>
        </p:txBody>
      </p:sp>
      <p:sp>
        <p:nvSpPr>
          <p:cNvPr id="4117" name="Google Shape;4117;p608"/>
          <p:cNvSpPr txBox="1"/>
          <p:nvPr/>
        </p:nvSpPr>
        <p:spPr>
          <a:xfrm>
            <a:off x="6248400" y="1720168"/>
            <a:ext cx="2667000" cy="8517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600"/>
              <a:buFont typeface="Arial"/>
              <a:buNone/>
            </a:pPr>
            <a:r>
              <a:rPr b="0" i="0" lang="zh-CN" sz="1600" u="none" cap="none" strike="noStrike">
                <a:solidFill>
                  <a:schemeClr val="dk1"/>
                </a:solidFill>
                <a:latin typeface="Arial"/>
                <a:ea typeface="Arial"/>
                <a:cs typeface="Arial"/>
                <a:sym typeface="Arial"/>
              </a:rPr>
              <a:t>Optionally, use the </a:t>
            </a:r>
            <a:r>
              <a:rPr b="1" i="0" lang="zh-CN" sz="1600" u="none" cap="none" strike="noStrike">
                <a:solidFill>
                  <a:schemeClr val="dk1"/>
                </a:solidFill>
                <a:latin typeface="Arial"/>
                <a:ea typeface="Arial"/>
                <a:cs typeface="Arial"/>
                <a:sym typeface="Arial"/>
              </a:rPr>
              <a:t>Field Properties</a:t>
            </a:r>
            <a:r>
              <a:rPr b="0" i="0" lang="zh-CN" sz="1600" u="none" cap="none" strike="noStrike">
                <a:solidFill>
                  <a:schemeClr val="dk1"/>
                </a:solidFill>
                <a:latin typeface="Arial"/>
                <a:ea typeface="Arial"/>
                <a:cs typeface="Arial"/>
                <a:sym typeface="Arial"/>
              </a:rPr>
              <a:t> pane to set properties for individual fields. </a:t>
            </a:r>
            <a:endParaRPr b="0" i="0" sz="1600" u="none" cap="none" strike="noStrike">
              <a:solidFill>
                <a:schemeClr val="dk1"/>
              </a:solidFill>
              <a:latin typeface="Arial"/>
              <a:ea typeface="Arial"/>
              <a:cs typeface="Arial"/>
              <a:sym typeface="Arial"/>
            </a:endParaRPr>
          </a:p>
        </p:txBody>
      </p:sp>
      <p:sp>
        <p:nvSpPr>
          <p:cNvPr id="4118" name="Google Shape;4118;p608"/>
          <p:cNvSpPr txBox="1"/>
          <p:nvPr>
            <p:ph type="title"/>
          </p:nvPr>
        </p:nvSpPr>
        <p:spPr>
          <a:xfrm>
            <a:off x="533400" y="85725"/>
            <a:ext cx="8077200" cy="342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4119" name="Google Shape;4119;p608"/>
          <p:cNvSpPr txBox="1"/>
          <p:nvPr>
            <p:ph idx="4" type="body"/>
          </p:nvPr>
        </p:nvSpPr>
        <p:spPr>
          <a:xfrm>
            <a:off x="304800" y="742950"/>
            <a:ext cx="5706000" cy="320970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640"/>
              </a:spcBef>
              <a:spcAft>
                <a:spcPts val="300"/>
              </a:spcAft>
              <a:buSzPts val="1400"/>
              <a:buNone/>
            </a:pPr>
            <a:r>
              <a:t/>
            </a:r>
            <a:endParaRPr/>
          </a:p>
        </p:txBody>
      </p:sp>
      <p:pic>
        <p:nvPicPr>
          <p:cNvPr id="4120" name="Google Shape;4120;p608"/>
          <p:cNvPicPr preferRelativeResize="0"/>
          <p:nvPr/>
        </p:nvPicPr>
        <p:blipFill rotWithShape="1">
          <a:blip r:embed="rId3">
            <a:alphaModFix/>
          </a:blip>
          <a:srcRect b="0" l="0" r="0" t="0"/>
          <a:stretch/>
        </p:blipFill>
        <p:spPr>
          <a:xfrm>
            <a:off x="323850" y="742950"/>
            <a:ext cx="4250531" cy="2143125"/>
          </a:xfrm>
          <a:prstGeom prst="rect">
            <a:avLst/>
          </a:prstGeom>
          <a:noFill/>
          <a:ln>
            <a:noFill/>
          </a:ln>
        </p:spPr>
      </p:pic>
      <p:sp>
        <p:nvSpPr>
          <p:cNvPr id="4121" name="Google Shape;4121;p608"/>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12</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5" name="Shape 4125"/>
        <p:cNvGrpSpPr/>
        <p:nvPr/>
      </p:nvGrpSpPr>
      <p:grpSpPr>
        <a:xfrm>
          <a:off x="0" y="0"/>
          <a:ext cx="0" cy="0"/>
          <a:chOff x="0" y="0"/>
          <a:chExt cx="0" cy="0"/>
        </a:xfrm>
      </p:grpSpPr>
      <p:sp>
        <p:nvSpPr>
          <p:cNvPr id="4126" name="Google Shape;4126;p609"/>
          <p:cNvSpPr txBox="1"/>
          <p:nvPr>
            <p:ph idx="1" type="body"/>
          </p:nvPr>
        </p:nvSpPr>
        <p:spPr>
          <a:xfrm>
            <a:off x="3635896" y="2679762"/>
            <a:ext cx="6632376" cy="849573"/>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480"/>
              </a:spcBef>
              <a:spcAft>
                <a:spcPts val="0"/>
              </a:spcAft>
              <a:buClr>
                <a:srgbClr val="F2F2F2"/>
              </a:buClr>
              <a:buSzPts val="1400"/>
              <a:buFont typeface="Arial"/>
              <a:buNone/>
            </a:pPr>
            <a:r>
              <a:rPr b="0" i="0" lang="zh-CN" sz="2400" u="none" cap="none" strike="noStrike">
                <a:solidFill>
                  <a:schemeClr val="dk1"/>
                </a:solidFill>
                <a:latin typeface="Arial"/>
                <a:ea typeface="Arial"/>
                <a:cs typeface="Arial"/>
                <a:sym typeface="Arial"/>
              </a:rPr>
              <a:t>External data is one of the tab of Microsoft Access which provides us the facility of </a:t>
            </a:r>
            <a:r>
              <a:rPr b="1" i="0" lang="zh-CN" sz="2400" u="none" cap="none" strike="noStrike">
                <a:solidFill>
                  <a:schemeClr val="dk1"/>
                </a:solidFill>
                <a:latin typeface="Arial"/>
                <a:ea typeface="Arial"/>
                <a:cs typeface="Arial"/>
                <a:sym typeface="Arial"/>
              </a:rPr>
              <a:t>exporting</a:t>
            </a:r>
            <a:r>
              <a:rPr b="0" i="0" lang="zh-CN" sz="2400" u="none" cap="none" strike="noStrike">
                <a:solidFill>
                  <a:schemeClr val="dk1"/>
                </a:solidFill>
                <a:latin typeface="Arial"/>
                <a:ea typeface="Arial"/>
                <a:cs typeface="Arial"/>
                <a:sym typeface="Arial"/>
              </a:rPr>
              <a:t> any data from access as well as</a:t>
            </a:r>
            <a:r>
              <a:rPr b="1" i="0" lang="zh-CN" sz="2400" u="none" cap="none" strike="noStrike">
                <a:solidFill>
                  <a:schemeClr val="dk1"/>
                </a:solidFill>
                <a:latin typeface="Arial"/>
                <a:ea typeface="Arial"/>
                <a:cs typeface="Arial"/>
                <a:sym typeface="Arial"/>
              </a:rPr>
              <a:t> importing </a:t>
            </a:r>
            <a:r>
              <a:rPr b="0" i="0" lang="zh-CN" sz="2400" u="none" cap="none" strike="noStrike">
                <a:solidFill>
                  <a:schemeClr val="dk1"/>
                </a:solidFill>
                <a:latin typeface="Arial"/>
                <a:ea typeface="Arial"/>
                <a:cs typeface="Arial"/>
                <a:sym typeface="Arial"/>
              </a:rPr>
              <a:t>any other data, tables etc. from outside to access database. This tab has options like Import, Export, Collect Data and SharePoint Lists.</a:t>
            </a:r>
            <a:endParaRPr b="0" i="0" sz="4000" u="none" cap="none" strike="noStrike">
              <a:solidFill>
                <a:srgbClr val="F2F2F2"/>
              </a:solidFill>
              <a:latin typeface="Arial"/>
              <a:ea typeface="Arial"/>
              <a:cs typeface="Arial"/>
              <a:sym typeface="Arial"/>
            </a:endParaRPr>
          </a:p>
          <a:p>
            <a:pPr indent="0" lvl="0" marL="0" marR="0" rtl="0" algn="just">
              <a:lnSpc>
                <a:spcPct val="100000"/>
              </a:lnSpc>
              <a:spcBef>
                <a:spcPts val="800"/>
              </a:spcBef>
              <a:spcAft>
                <a:spcPts val="0"/>
              </a:spcAft>
              <a:buClr>
                <a:srgbClr val="F2F2F2"/>
              </a:buClr>
              <a:buSzPts val="1400"/>
              <a:buFont typeface="Arial"/>
              <a:buNone/>
            </a:pPr>
            <a:r>
              <a:t/>
            </a:r>
            <a:endParaRPr b="0" i="0" sz="4000" u="none" cap="none" strike="noStrike">
              <a:solidFill>
                <a:srgbClr val="F2F2F2"/>
              </a:solidFill>
              <a:latin typeface="Arial"/>
              <a:ea typeface="Arial"/>
              <a:cs typeface="Arial"/>
              <a:sym typeface="Arial"/>
            </a:endParaRPr>
          </a:p>
        </p:txBody>
      </p:sp>
      <p:sp>
        <p:nvSpPr>
          <p:cNvPr id="4127" name="Google Shape;4127;p609"/>
          <p:cNvSpPr txBox="1"/>
          <p:nvPr>
            <p:ph idx="2" type="body"/>
          </p:nvPr>
        </p:nvSpPr>
        <p:spPr>
          <a:xfrm>
            <a:off x="3419872" y="357504"/>
            <a:ext cx="3429000" cy="4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40"/>
              </a:spcBef>
              <a:spcAft>
                <a:spcPts val="0"/>
              </a:spcAft>
              <a:buClr>
                <a:srgbClr val="7F7F7F"/>
              </a:buClr>
              <a:buSzPts val="1400"/>
              <a:buFont typeface="Arial"/>
              <a:buNone/>
            </a:pPr>
            <a:r>
              <a:rPr b="0" i="0" lang="zh-CN" sz="3200" u="none" cap="none" strike="noStrike">
                <a:solidFill>
                  <a:srgbClr val="002060"/>
                </a:solidFill>
                <a:latin typeface="Arial"/>
                <a:ea typeface="Arial"/>
                <a:cs typeface="Arial"/>
                <a:sym typeface="Arial"/>
              </a:rPr>
              <a:t>External Data Tab</a:t>
            </a:r>
            <a:endParaRPr b="0" i="0" sz="3200" u="none" cap="none" strike="noStrike">
              <a:solidFill>
                <a:srgbClr val="7F7F7F"/>
              </a:solidFill>
              <a:latin typeface="Arial"/>
              <a:ea typeface="Arial"/>
              <a:cs typeface="Arial"/>
              <a:sym typeface="Arial"/>
            </a:endParaRPr>
          </a:p>
        </p:txBody>
      </p:sp>
      <p:sp>
        <p:nvSpPr>
          <p:cNvPr id="4128" name="Google Shape;4128;p609"/>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20</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2" name="Shape 4132"/>
        <p:cNvGrpSpPr/>
        <p:nvPr/>
      </p:nvGrpSpPr>
      <p:grpSpPr>
        <a:xfrm>
          <a:off x="0" y="0"/>
          <a:ext cx="0" cy="0"/>
          <a:chOff x="0" y="0"/>
          <a:chExt cx="0" cy="0"/>
        </a:xfrm>
      </p:grpSpPr>
      <p:grpSp>
        <p:nvGrpSpPr>
          <p:cNvPr id="4133" name="Google Shape;4133;p610"/>
          <p:cNvGrpSpPr/>
          <p:nvPr/>
        </p:nvGrpSpPr>
        <p:grpSpPr>
          <a:xfrm>
            <a:off x="323528" y="181576"/>
            <a:ext cx="8471700" cy="4550378"/>
            <a:chOff x="0" y="53461"/>
            <a:chExt cx="8471700" cy="6067171"/>
          </a:xfrm>
        </p:grpSpPr>
        <p:sp>
          <p:nvSpPr>
            <p:cNvPr id="4134" name="Google Shape;4134;p610"/>
            <p:cNvSpPr/>
            <p:nvPr/>
          </p:nvSpPr>
          <p:spPr>
            <a:xfrm>
              <a:off x="0" y="53461"/>
              <a:ext cx="8471700" cy="1622400"/>
            </a:xfrm>
            <a:prstGeom prst="rect">
              <a:avLst/>
            </a:prstGeom>
            <a:solidFill>
              <a:srgbClr val="002060"/>
            </a:solid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1540"/>
                </a:spcAft>
                <a:buClr>
                  <a:srgbClr val="000000"/>
                </a:buClr>
                <a:buSzPts val="4400"/>
                <a:buFont typeface="Arial"/>
                <a:buNone/>
              </a:pPr>
              <a:r>
                <a:rPr b="0" i="0" lang="zh-CN" sz="4400" u="none" cap="none" strike="noStrike">
                  <a:solidFill>
                    <a:srgbClr val="FFFF00"/>
                  </a:solidFill>
                  <a:latin typeface="Calibri"/>
                  <a:ea typeface="Calibri"/>
                  <a:cs typeface="Calibri"/>
                  <a:sym typeface="Calibri"/>
                </a:rPr>
                <a:t>Various Export Options</a:t>
              </a:r>
              <a:endParaRPr b="0" i="0" sz="1800" u="none" cap="none" strike="noStrike">
                <a:solidFill>
                  <a:schemeClr val="dk1"/>
                </a:solidFill>
                <a:latin typeface="Calibri"/>
                <a:ea typeface="Calibri"/>
                <a:cs typeface="Calibri"/>
                <a:sym typeface="Calibri"/>
              </a:endParaRPr>
            </a:p>
          </p:txBody>
        </p:sp>
        <p:sp>
          <p:nvSpPr>
            <p:cNvPr id="4135" name="Google Shape;4135;p610"/>
            <p:cNvSpPr/>
            <p:nvPr/>
          </p:nvSpPr>
          <p:spPr>
            <a:xfrm>
              <a:off x="314"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Saved     Exports: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View and run import operations that has been previously saved</a:t>
              </a:r>
              <a:endParaRPr b="0" i="0" sz="1800" u="none" cap="none" strike="noStrike">
                <a:solidFill>
                  <a:schemeClr val="dk1"/>
                </a:solidFill>
                <a:latin typeface="Calibri"/>
                <a:ea typeface="Calibri"/>
                <a:cs typeface="Calibri"/>
                <a:sym typeface="Calibri"/>
              </a:endParaRPr>
            </a:p>
          </p:txBody>
        </p:sp>
        <p:sp>
          <p:nvSpPr>
            <p:cNvPr id="4136" name="Google Shape;4136;p610"/>
            <p:cNvSpPr/>
            <p:nvPr/>
          </p:nvSpPr>
          <p:spPr>
            <a:xfrm>
              <a:off x="2031748"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1" i="0" lang="zh-CN" sz="2100" u="none" cap="none" strike="noStrike">
                  <a:solidFill>
                    <a:srgbClr val="FFFF00"/>
                  </a:solidFill>
                  <a:latin typeface="Arial"/>
                  <a:ea typeface="Arial"/>
                  <a:cs typeface="Arial"/>
                  <a:sym typeface="Arial"/>
                </a:rPr>
                <a:t>Excel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35"/>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770"/>
                </a:spcAft>
                <a:buClr>
                  <a:srgbClr val="000000"/>
                </a:buClr>
                <a:buSzPts val="2200"/>
                <a:buFont typeface="Arial"/>
                <a:buNone/>
              </a:pPr>
              <a:r>
                <a:rPr b="0" i="0" lang="zh-CN" sz="2200" u="none" cap="none" strike="noStrike">
                  <a:solidFill>
                    <a:schemeClr val="lt1"/>
                  </a:solidFill>
                  <a:latin typeface="Arial"/>
                  <a:ea typeface="Arial"/>
                  <a:cs typeface="Arial"/>
                  <a:sym typeface="Arial"/>
                </a:rPr>
                <a:t>Export selected documents in spreadsheets in a Microsoft office excel file</a:t>
              </a:r>
              <a:endParaRPr b="0" i="0" sz="1800" u="none" cap="none" strike="noStrike">
                <a:solidFill>
                  <a:schemeClr val="dk1"/>
                </a:solidFill>
                <a:latin typeface="Calibri"/>
                <a:ea typeface="Calibri"/>
                <a:cs typeface="Calibri"/>
                <a:sym typeface="Calibri"/>
              </a:endParaRPr>
            </a:p>
          </p:txBody>
        </p:sp>
        <p:sp>
          <p:nvSpPr>
            <p:cNvPr id="4137" name="Google Shape;4137;p610"/>
            <p:cNvSpPr/>
            <p:nvPr/>
          </p:nvSpPr>
          <p:spPr>
            <a:xfrm>
              <a:off x="4164561" y="1696097"/>
              <a:ext cx="20739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SharePoint  Lists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Export selected objects as SharePoint Lists               </a:t>
              </a:r>
              <a:endParaRPr b="0" i="0" sz="1800" u="none" cap="none" strike="noStrike">
                <a:solidFill>
                  <a:schemeClr val="dk1"/>
                </a:solidFill>
                <a:latin typeface="Calibri"/>
                <a:ea typeface="Calibri"/>
                <a:cs typeface="Calibri"/>
                <a:sym typeface="Calibri"/>
              </a:endParaRPr>
            </a:p>
          </p:txBody>
        </p:sp>
        <p:sp>
          <p:nvSpPr>
            <p:cNvPr id="4138" name="Google Shape;4138;p610"/>
            <p:cNvSpPr/>
            <p:nvPr/>
          </p:nvSpPr>
          <p:spPr>
            <a:xfrm>
              <a:off x="6264694" y="1728180"/>
              <a:ext cx="2142000" cy="41091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PDF or XPS:</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75"/>
                </a:spcAft>
                <a:buClr>
                  <a:srgbClr val="000000"/>
                </a:buClr>
                <a:buSzPts val="2500"/>
                <a:buFont typeface="Arial"/>
                <a:buNone/>
              </a:pPr>
              <a:r>
                <a:rPr b="0" i="0" lang="zh-CN" sz="2500" u="none" cap="none" strike="noStrike">
                  <a:solidFill>
                    <a:schemeClr val="lt1"/>
                  </a:solidFill>
                  <a:latin typeface="Arial"/>
                  <a:ea typeface="Arial"/>
                  <a:cs typeface="Arial"/>
                  <a:sym typeface="Arial"/>
                </a:rPr>
                <a:t>Export selected documents to a pdf or xps file format</a:t>
              </a:r>
              <a:endParaRPr b="0" i="0" sz="1800" u="none" cap="none" strike="noStrike">
                <a:solidFill>
                  <a:schemeClr val="dk1"/>
                </a:solidFill>
                <a:latin typeface="Calibri"/>
                <a:ea typeface="Calibri"/>
                <a:cs typeface="Calibri"/>
                <a:sym typeface="Calibri"/>
              </a:endParaRPr>
            </a:p>
          </p:txBody>
        </p:sp>
        <p:sp>
          <p:nvSpPr>
            <p:cNvPr id="4139" name="Google Shape;4139;p610"/>
            <p:cNvSpPr/>
            <p:nvPr/>
          </p:nvSpPr>
          <p:spPr>
            <a:xfrm>
              <a:off x="0" y="5692232"/>
              <a:ext cx="8471700" cy="428400"/>
            </a:xfrm>
            <a:prstGeom prst="rect">
              <a:avLst/>
            </a:prstGeom>
            <a:solidFill>
              <a:srgbClr val="A1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0" name="Google Shape;4140;p610"/>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24</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44" name="Shape 4144"/>
        <p:cNvGrpSpPr/>
        <p:nvPr/>
      </p:nvGrpSpPr>
      <p:grpSpPr>
        <a:xfrm>
          <a:off x="0" y="0"/>
          <a:ext cx="0" cy="0"/>
          <a:chOff x="0" y="0"/>
          <a:chExt cx="0" cy="0"/>
        </a:xfrm>
      </p:grpSpPr>
      <p:sp>
        <p:nvSpPr>
          <p:cNvPr id="4145" name="Google Shape;4145;p61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a:t>21st Century Skills &amp; Growth Mindset</a:t>
            </a:r>
            <a:endParaRPr sz="3000"/>
          </a:p>
        </p:txBody>
      </p:sp>
      <p:sp>
        <p:nvSpPr>
          <p:cNvPr id="4146" name="Google Shape;4146;p611"/>
          <p:cNvSpPr txBox="1"/>
          <p:nvPr>
            <p:ph idx="1" type="body"/>
          </p:nvPr>
        </p:nvSpPr>
        <p:spPr>
          <a:xfrm>
            <a:off x="457200" y="11907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u="sng">
                <a:solidFill>
                  <a:schemeClr val="hlink"/>
                </a:solidFill>
                <a:hlinkClick r:id="rId3"/>
              </a:rPr>
              <a:t>The Marshmallow Challenge</a:t>
            </a:r>
            <a:endParaRPr/>
          </a:p>
          <a:p>
            <a:pPr indent="0" lvl="0" marL="0" rtl="0" algn="l">
              <a:lnSpc>
                <a:spcPct val="100000"/>
              </a:lnSpc>
              <a:spcBef>
                <a:spcPts val="600"/>
              </a:spcBef>
              <a:spcAft>
                <a:spcPts val="0"/>
              </a:spcAft>
              <a:buSzPts val="3000"/>
              <a:buNone/>
            </a:pPr>
            <a:r>
              <a:t/>
            </a:r>
            <a:endParaRPr/>
          </a:p>
        </p:txBody>
      </p:sp>
      <p:pic>
        <p:nvPicPr>
          <p:cNvPr descr="Screen Shot 2015-09-08 at 11.31.18 PM.png" id="4147" name="Google Shape;4147;p611"/>
          <p:cNvPicPr preferRelativeResize="0"/>
          <p:nvPr/>
        </p:nvPicPr>
        <p:blipFill rotWithShape="1">
          <a:blip r:embed="rId4">
            <a:alphaModFix/>
          </a:blip>
          <a:srcRect b="0" l="0" r="0" t="0"/>
          <a:stretch/>
        </p:blipFill>
        <p:spPr>
          <a:xfrm>
            <a:off x="4833635" y="20474"/>
            <a:ext cx="3878875" cy="3054750"/>
          </a:xfrm>
          <a:prstGeom prst="rect">
            <a:avLst/>
          </a:prstGeom>
          <a:noFill/>
          <a:ln>
            <a:noFill/>
          </a:ln>
        </p:spPr>
      </p:pic>
      <p:sp>
        <p:nvSpPr>
          <p:cNvPr id="4148" name="Google Shape;4148;p611"/>
          <p:cNvSpPr txBox="1"/>
          <p:nvPr/>
        </p:nvSpPr>
        <p:spPr>
          <a:xfrm>
            <a:off x="6189325" y="2192400"/>
            <a:ext cx="2072700" cy="10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What are some 21st century skills?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sng" cap="none" strike="noStrike">
                <a:solidFill>
                  <a:schemeClr val="hlink"/>
                </a:solidFill>
                <a:latin typeface="Arial"/>
                <a:ea typeface="Arial"/>
                <a:cs typeface="Arial"/>
                <a:sym typeface="Arial"/>
                <a:hlinkClick r:id="rId5"/>
              </a:rPr>
              <a:t>21st century skills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3" name="Shape 4153"/>
        <p:cNvGrpSpPr/>
        <p:nvPr/>
      </p:nvGrpSpPr>
      <p:grpSpPr>
        <a:xfrm>
          <a:off x="0" y="0"/>
          <a:ext cx="0" cy="0"/>
          <a:chOff x="0" y="0"/>
          <a:chExt cx="0" cy="0"/>
        </a:xfrm>
      </p:grpSpPr>
      <p:sp>
        <p:nvSpPr>
          <p:cNvPr id="4154" name="Google Shape;4154;p612"/>
          <p:cNvSpPr txBox="1"/>
          <p:nvPr/>
        </p:nvSpPr>
        <p:spPr>
          <a:xfrm>
            <a:off x="6553200" y="4683919"/>
            <a:ext cx="3254422" cy="54453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55" name="Google Shape;4155;p612"/>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9" name="Shape 4159"/>
        <p:cNvGrpSpPr/>
        <p:nvPr/>
      </p:nvGrpSpPr>
      <p:grpSpPr>
        <a:xfrm>
          <a:off x="0" y="0"/>
          <a:ext cx="0" cy="0"/>
          <a:chOff x="0" y="0"/>
          <a:chExt cx="0" cy="0"/>
        </a:xfrm>
      </p:grpSpPr>
      <p:sp>
        <p:nvSpPr>
          <p:cNvPr id="4160" name="Google Shape;4160;p613"/>
          <p:cNvSpPr txBox="1"/>
          <p:nvPr>
            <p:ph type="title"/>
          </p:nvPr>
        </p:nvSpPr>
        <p:spPr>
          <a:xfrm>
            <a:off x="324781" y="331395"/>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Recognizing Hazards</a:t>
            </a:r>
            <a:endParaRPr/>
          </a:p>
        </p:txBody>
      </p:sp>
      <p:sp>
        <p:nvSpPr>
          <p:cNvPr id="4161" name="Google Shape;4161;p613"/>
          <p:cNvSpPr txBox="1"/>
          <p:nvPr>
            <p:ph idx="1" type="body"/>
          </p:nvPr>
        </p:nvSpPr>
        <p:spPr>
          <a:xfrm>
            <a:off x="457200" y="1223925"/>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1.Correct others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If you spill or drop something pick it up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Dress for safety</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Watch the flow of others</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162" name="Google Shape;4162;p613"/>
          <p:cNvPicPr preferRelativeResize="0"/>
          <p:nvPr/>
        </p:nvPicPr>
        <p:blipFill rotWithShape="1">
          <a:blip r:embed="rId3">
            <a:alphaModFix/>
          </a:blip>
          <a:srcRect b="0" l="0" r="0" t="0"/>
          <a:stretch/>
        </p:blipFill>
        <p:spPr>
          <a:xfrm>
            <a:off x="5699550" y="2843025"/>
            <a:ext cx="2156375" cy="1974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6" name="Shape 4166"/>
        <p:cNvGrpSpPr/>
        <p:nvPr/>
      </p:nvGrpSpPr>
      <p:grpSpPr>
        <a:xfrm>
          <a:off x="0" y="0"/>
          <a:ext cx="0" cy="0"/>
          <a:chOff x="0" y="0"/>
          <a:chExt cx="0" cy="0"/>
        </a:xfrm>
      </p:grpSpPr>
      <p:sp>
        <p:nvSpPr>
          <p:cNvPr id="4167" name="Google Shape;4167;p61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Fire Safety</a:t>
            </a:r>
            <a:endParaRPr/>
          </a:p>
        </p:txBody>
      </p:sp>
      <p:sp>
        <p:nvSpPr>
          <p:cNvPr id="4168" name="Google Shape;4168;p614"/>
          <p:cNvSpPr txBox="1"/>
          <p:nvPr>
            <p:ph idx="1" type="body"/>
          </p:nvPr>
        </p:nvSpPr>
        <p:spPr>
          <a:xfrm>
            <a:off x="858479" y="680087"/>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CN" sz="1100">
                <a:solidFill>
                  <a:srgbClr val="000000"/>
                </a:solidFill>
                <a:latin typeface="Georgia"/>
                <a:ea typeface="Georgia"/>
                <a:cs typeface="Georgia"/>
                <a:sym typeface="Georgia"/>
              </a:rPr>
              <a:t>                                                             </a:t>
            </a:r>
            <a:endParaRPr sz="11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1.Know where the fire extinguisher is located</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2. Turn off open flames when not in use.</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3. Keep paper and material away from fire or heat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4. Report or throw out broken electrical equipment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5.Keep grease away from vent hoods and flames                                                </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6. Keep fire doors clear</a:t>
            </a:r>
            <a:endParaRPr sz="2400">
              <a:solidFill>
                <a:srgbClr val="000000"/>
              </a:solidFill>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2" name="Shape 4172"/>
        <p:cNvGrpSpPr/>
        <p:nvPr/>
      </p:nvGrpSpPr>
      <p:grpSpPr>
        <a:xfrm>
          <a:off x="0" y="0"/>
          <a:ext cx="0" cy="0"/>
          <a:chOff x="0" y="0"/>
          <a:chExt cx="0" cy="0"/>
        </a:xfrm>
      </p:grpSpPr>
      <p:sp>
        <p:nvSpPr>
          <p:cNvPr id="4173" name="Google Shape;4173;p615"/>
          <p:cNvSpPr txBox="1"/>
          <p:nvPr>
            <p:ph type="title"/>
          </p:nvPr>
        </p:nvSpPr>
        <p:spPr>
          <a:xfrm>
            <a:off x="1541122" y="1004634"/>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4000"/>
              <a:buFont typeface="Arial"/>
              <a:buNone/>
            </a:pPr>
            <a:r>
              <a:rPr b="0" i="0" lang="zh-CN" sz="40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174" name="Google Shape;4174;p615"/>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03" name="Shape 3603"/>
        <p:cNvGrpSpPr/>
        <p:nvPr/>
      </p:nvGrpSpPr>
      <p:grpSpPr>
        <a:xfrm>
          <a:off x="0" y="0"/>
          <a:ext cx="0" cy="0"/>
          <a:chOff x="0" y="0"/>
          <a:chExt cx="0" cy="0"/>
        </a:xfrm>
      </p:grpSpPr>
      <p:sp>
        <p:nvSpPr>
          <p:cNvPr id="3604" name="Google Shape;3604;p562"/>
          <p:cNvSpPr txBox="1"/>
          <p:nvPr/>
        </p:nvSpPr>
        <p:spPr>
          <a:xfrm>
            <a:off x="687933" y="1011940"/>
            <a:ext cx="3373800" cy="3972300"/>
          </a:xfrm>
          <a:prstGeom prst="rect">
            <a:avLst/>
          </a:prstGeom>
          <a:noFill/>
          <a:ln>
            <a:noFill/>
          </a:ln>
        </p:spPr>
        <p:txBody>
          <a:bodyPr anchorCtr="0" anchor="t" bIns="0" lIns="0" spcFirstLastPara="1" rIns="0" wrap="square" tIns="69525">
            <a:spAutoFit/>
          </a:bodyPr>
          <a:lstStyle/>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Arial"/>
                <a:ea typeface="Arial"/>
                <a:cs typeface="Arial"/>
                <a:sym typeface="Arial"/>
              </a:rPr>
              <a:t>Prioritize resources to engage with:</a:t>
            </a:r>
            <a:endParaRPr b="0" i="0" sz="1700" u="none" cap="none" strike="noStrike">
              <a:solidFill>
                <a:srgbClr val="000000"/>
              </a:solidFill>
              <a:latin typeface="Arial"/>
              <a:ea typeface="Arial"/>
              <a:cs typeface="Arial"/>
              <a:sym typeface="Arial"/>
            </a:endParaRPr>
          </a:p>
          <a:p>
            <a:pPr indent="-254000" lvl="0" marL="266700" marR="0" rtl="0" algn="l">
              <a:lnSpc>
                <a:spcPct val="100000"/>
              </a:lnSpc>
              <a:spcBef>
                <a:spcPts val="5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BIPOC communities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Limited-English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Youth</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Renters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Arial"/>
                <a:ea typeface="Arial"/>
                <a:cs typeface="Arial"/>
                <a:sym typeface="Arial"/>
              </a:rPr>
              <a:t>We will also engage with:</a:t>
            </a:r>
            <a:endParaRPr b="0" i="0" sz="1700" u="none" cap="none" strike="noStrike">
              <a:solidFill>
                <a:srgbClr val="000000"/>
              </a:solidFill>
              <a:latin typeface="Arial"/>
              <a:ea typeface="Arial"/>
              <a:cs typeface="Arial"/>
              <a:sym typeface="Arial"/>
            </a:endParaRPr>
          </a:p>
          <a:p>
            <a:pPr indent="-215900" lvl="0" marL="228600" marR="0" rtl="0" algn="l">
              <a:lnSpc>
                <a:spcPct val="100000"/>
              </a:lnSpc>
              <a:spcBef>
                <a:spcPts val="3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City boards and commissions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Public agencies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171717"/>
              </a:buClr>
              <a:buSzPts val="1600"/>
              <a:buFont typeface="Arial"/>
              <a:buChar char="•"/>
            </a:pPr>
            <a:r>
              <a:rPr b="0" i="0" lang="zh-CN" sz="1600" u="none" cap="none" strike="noStrike">
                <a:solidFill>
                  <a:srgbClr val="171717"/>
                </a:solidFill>
                <a:latin typeface="Arial"/>
                <a:ea typeface="Arial"/>
                <a:cs typeface="Arial"/>
                <a:sym typeface="Arial"/>
              </a:rPr>
              <a:t>Cultural organizations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Policy advocates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Community-based organizations</a:t>
            </a:r>
            <a:endParaRPr b="0" i="0" sz="1600" u="none" cap="none" strike="noStrike">
              <a:solidFill>
                <a:srgbClr val="000000"/>
              </a:solidFill>
              <a:latin typeface="Arial"/>
              <a:ea typeface="Arial"/>
              <a:cs typeface="Arial"/>
              <a:sym typeface="Arial"/>
            </a:endParaRPr>
          </a:p>
        </p:txBody>
      </p:sp>
      <p:sp>
        <p:nvSpPr>
          <p:cNvPr id="3605" name="Google Shape;3605;p562"/>
          <p:cNvSpPr txBox="1"/>
          <p:nvPr>
            <p:ph type="title"/>
          </p:nvPr>
        </p:nvSpPr>
        <p:spPr>
          <a:xfrm>
            <a:off x="533095" y="177307"/>
            <a:ext cx="4921800" cy="1199100"/>
          </a:xfrm>
          <a:prstGeom prst="rect">
            <a:avLst/>
          </a:prstGeom>
          <a:noFill/>
          <a:ln>
            <a:noFill/>
          </a:ln>
        </p:spPr>
        <p:txBody>
          <a:bodyPr anchorCtr="0" anchor="t" bIns="0" lIns="0" spcFirstLastPara="1" rIns="0" wrap="square" tIns="272750">
            <a:spAutoFit/>
          </a:bodyPr>
          <a:lstStyle/>
          <a:p>
            <a:pPr indent="0" lvl="0" marL="0" rtl="0" algn="l">
              <a:lnSpc>
                <a:spcPct val="100000"/>
              </a:lnSpc>
              <a:spcBef>
                <a:spcPts val="0"/>
              </a:spcBef>
              <a:spcAft>
                <a:spcPts val="0"/>
              </a:spcAft>
              <a:buSzPts val="1100"/>
              <a:buNone/>
            </a:pPr>
            <a:r>
              <a:rPr lang="zh-CN" sz="3000">
                <a:solidFill>
                  <a:srgbClr val="0057A3"/>
                </a:solidFill>
              </a:rPr>
              <a:t>Equitable Community Engagement</a:t>
            </a:r>
            <a:endParaRPr sz="3000"/>
          </a:p>
        </p:txBody>
      </p:sp>
      <p:sp>
        <p:nvSpPr>
          <p:cNvPr id="3606" name="Google Shape;3606;p562"/>
          <p:cNvSpPr txBox="1"/>
          <p:nvPr/>
        </p:nvSpPr>
        <p:spPr>
          <a:xfrm>
            <a:off x="4388262" y="1300597"/>
            <a:ext cx="3334800" cy="3943800"/>
          </a:xfrm>
          <a:prstGeom prst="rect">
            <a:avLst/>
          </a:prstGeom>
          <a:noFill/>
          <a:ln>
            <a:noFill/>
          </a:ln>
        </p:spPr>
        <p:txBody>
          <a:bodyPr anchorCtr="0" anchor="t" bIns="0" lIns="0" spcFirstLastPara="1" rIns="0" wrap="square" tIns="87150">
            <a:spAutoFit/>
          </a:bodyPr>
          <a:lstStyle/>
          <a:p>
            <a:pPr indent="-254000" lvl="0" marL="266700" marR="0" rtl="0" algn="l">
              <a:lnSpc>
                <a:spcPct val="100000"/>
              </a:lnSpc>
              <a:spcBef>
                <a:spcPts val="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LGBTQ community</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with disabilities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Low-income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experiencing homelessness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13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28600" lvl="0" marL="241300" marR="0" rtl="0" algn="l">
              <a:lnSpc>
                <a:spcPct val="100000"/>
              </a:lnSpc>
              <a:spcBef>
                <a:spcPts val="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Neighborhood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Business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Small business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Property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Builders and developers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General public</a:t>
            </a:r>
            <a:endParaRPr b="0" i="0" sz="1600" u="none" cap="none" strike="noStrike">
              <a:solidFill>
                <a:srgbClr val="000000"/>
              </a:solidFill>
              <a:latin typeface="Arial"/>
              <a:ea typeface="Arial"/>
              <a:cs typeface="Arial"/>
              <a:sym typeface="Arial"/>
            </a:endParaRPr>
          </a:p>
        </p:txBody>
      </p:sp>
      <p:sp>
        <p:nvSpPr>
          <p:cNvPr id="3607" name="Google Shape;3607;p562"/>
          <p:cNvSpPr/>
          <p:nvPr/>
        </p:nvSpPr>
        <p:spPr>
          <a:xfrm>
            <a:off x="573697" y="2731772"/>
            <a:ext cx="8560594" cy="280510"/>
          </a:xfrm>
          <a:custGeom>
            <a:rect b="b" l="l" r="r" t="t"/>
            <a:pathLst>
              <a:path extrusionOk="0" h="374014" w="11414125">
                <a:moveTo>
                  <a:pt x="0" y="40575"/>
                </a:moveTo>
                <a:lnTo>
                  <a:pt x="46665" y="44455"/>
                </a:lnTo>
                <a:lnTo>
                  <a:pt x="93617" y="48136"/>
                </a:lnTo>
                <a:lnTo>
                  <a:pt x="140851" y="51623"/>
                </a:lnTo>
                <a:lnTo>
                  <a:pt x="188359" y="54918"/>
                </a:lnTo>
                <a:lnTo>
                  <a:pt x="236136" y="58026"/>
                </a:lnTo>
                <a:lnTo>
                  <a:pt x="284176" y="60950"/>
                </a:lnTo>
                <a:lnTo>
                  <a:pt x="332473" y="63693"/>
                </a:lnTo>
                <a:lnTo>
                  <a:pt x="381020" y="66258"/>
                </a:lnTo>
                <a:lnTo>
                  <a:pt x="429813" y="68651"/>
                </a:lnTo>
                <a:lnTo>
                  <a:pt x="478843" y="70873"/>
                </a:lnTo>
                <a:lnTo>
                  <a:pt x="528107" y="72929"/>
                </a:lnTo>
                <a:lnTo>
                  <a:pt x="577596" y="74822"/>
                </a:lnTo>
                <a:lnTo>
                  <a:pt x="627307" y="76556"/>
                </a:lnTo>
                <a:lnTo>
                  <a:pt x="677231" y="78134"/>
                </a:lnTo>
                <a:lnTo>
                  <a:pt x="727364" y="79560"/>
                </a:lnTo>
                <a:lnTo>
                  <a:pt x="777700" y="80837"/>
                </a:lnTo>
                <a:lnTo>
                  <a:pt x="828231" y="81970"/>
                </a:lnTo>
                <a:lnTo>
                  <a:pt x="878953" y="82960"/>
                </a:lnTo>
                <a:lnTo>
                  <a:pt x="929859" y="83812"/>
                </a:lnTo>
                <a:lnTo>
                  <a:pt x="980943" y="84530"/>
                </a:lnTo>
                <a:lnTo>
                  <a:pt x="1032199" y="85117"/>
                </a:lnTo>
                <a:lnTo>
                  <a:pt x="1083621" y="85577"/>
                </a:lnTo>
                <a:lnTo>
                  <a:pt x="1135203" y="85913"/>
                </a:lnTo>
                <a:lnTo>
                  <a:pt x="1186939" y="86128"/>
                </a:lnTo>
                <a:lnTo>
                  <a:pt x="1238822" y="86227"/>
                </a:lnTo>
                <a:lnTo>
                  <a:pt x="1290847" y="86212"/>
                </a:lnTo>
                <a:lnTo>
                  <a:pt x="1343008" y="86088"/>
                </a:lnTo>
                <a:lnTo>
                  <a:pt x="1395299" y="85858"/>
                </a:lnTo>
                <a:lnTo>
                  <a:pt x="1447713" y="85525"/>
                </a:lnTo>
                <a:lnTo>
                  <a:pt x="1500245" y="85093"/>
                </a:lnTo>
                <a:lnTo>
                  <a:pt x="1552889" y="84565"/>
                </a:lnTo>
                <a:lnTo>
                  <a:pt x="1605637" y="83946"/>
                </a:lnTo>
                <a:lnTo>
                  <a:pt x="1658485" y="83238"/>
                </a:lnTo>
                <a:lnTo>
                  <a:pt x="1711427" y="82445"/>
                </a:lnTo>
                <a:lnTo>
                  <a:pt x="1764456" y="81571"/>
                </a:lnTo>
                <a:lnTo>
                  <a:pt x="1817566" y="80620"/>
                </a:lnTo>
                <a:lnTo>
                  <a:pt x="1870751" y="79594"/>
                </a:lnTo>
                <a:lnTo>
                  <a:pt x="1924005" y="78497"/>
                </a:lnTo>
                <a:lnTo>
                  <a:pt x="1977322" y="77334"/>
                </a:lnTo>
                <a:lnTo>
                  <a:pt x="2030697" y="76106"/>
                </a:lnTo>
                <a:lnTo>
                  <a:pt x="2084122" y="74819"/>
                </a:lnTo>
                <a:lnTo>
                  <a:pt x="2137592" y="73475"/>
                </a:lnTo>
                <a:lnTo>
                  <a:pt x="2191101" y="72079"/>
                </a:lnTo>
                <a:lnTo>
                  <a:pt x="2244643" y="70633"/>
                </a:lnTo>
                <a:lnTo>
                  <a:pt x="2298211" y="69141"/>
                </a:lnTo>
                <a:lnTo>
                  <a:pt x="2351801" y="67606"/>
                </a:lnTo>
                <a:lnTo>
                  <a:pt x="2405405" y="66033"/>
                </a:lnTo>
                <a:lnTo>
                  <a:pt x="2459017" y="64425"/>
                </a:lnTo>
                <a:lnTo>
                  <a:pt x="2512632" y="62785"/>
                </a:lnTo>
                <a:lnTo>
                  <a:pt x="2566244" y="61117"/>
                </a:lnTo>
                <a:lnTo>
                  <a:pt x="2619845" y="59425"/>
                </a:lnTo>
                <a:lnTo>
                  <a:pt x="2673432" y="57711"/>
                </a:lnTo>
                <a:lnTo>
                  <a:pt x="2726996" y="55980"/>
                </a:lnTo>
                <a:lnTo>
                  <a:pt x="2780533" y="54235"/>
                </a:lnTo>
                <a:lnTo>
                  <a:pt x="2834036" y="52480"/>
                </a:lnTo>
                <a:lnTo>
                  <a:pt x="2887500" y="50718"/>
                </a:lnTo>
                <a:lnTo>
                  <a:pt x="2940917" y="48953"/>
                </a:lnTo>
                <a:lnTo>
                  <a:pt x="2994282" y="47187"/>
                </a:lnTo>
                <a:lnTo>
                  <a:pt x="3047590" y="45426"/>
                </a:lnTo>
                <a:lnTo>
                  <a:pt x="3100833" y="43672"/>
                </a:lnTo>
                <a:lnTo>
                  <a:pt x="3154006" y="41929"/>
                </a:lnTo>
                <a:lnTo>
                  <a:pt x="3207103" y="40200"/>
                </a:lnTo>
                <a:lnTo>
                  <a:pt x="3260118" y="38489"/>
                </a:lnTo>
                <a:lnTo>
                  <a:pt x="3313045" y="36800"/>
                </a:lnTo>
                <a:lnTo>
                  <a:pt x="3365877" y="35136"/>
                </a:lnTo>
                <a:lnTo>
                  <a:pt x="3418609" y="33501"/>
                </a:lnTo>
                <a:lnTo>
                  <a:pt x="3471234" y="31897"/>
                </a:lnTo>
                <a:lnTo>
                  <a:pt x="3523747" y="30330"/>
                </a:lnTo>
                <a:lnTo>
                  <a:pt x="3576141" y="28802"/>
                </a:lnTo>
                <a:lnTo>
                  <a:pt x="3628411" y="27316"/>
                </a:lnTo>
                <a:lnTo>
                  <a:pt x="3680550" y="25877"/>
                </a:lnTo>
                <a:lnTo>
                  <a:pt x="3732553" y="24488"/>
                </a:lnTo>
                <a:lnTo>
                  <a:pt x="3784413" y="23152"/>
                </a:lnTo>
                <a:lnTo>
                  <a:pt x="3836123" y="21873"/>
                </a:lnTo>
                <a:lnTo>
                  <a:pt x="3887680" y="20655"/>
                </a:lnTo>
                <a:lnTo>
                  <a:pt x="3939075" y="19501"/>
                </a:lnTo>
                <a:lnTo>
                  <a:pt x="3990303" y="18414"/>
                </a:lnTo>
                <a:lnTo>
                  <a:pt x="4041358" y="17399"/>
                </a:lnTo>
                <a:lnTo>
                  <a:pt x="4092234" y="16458"/>
                </a:lnTo>
                <a:lnTo>
                  <a:pt x="4142925" y="15596"/>
                </a:lnTo>
                <a:lnTo>
                  <a:pt x="4193425" y="14815"/>
                </a:lnTo>
                <a:lnTo>
                  <a:pt x="4243727" y="14120"/>
                </a:lnTo>
                <a:lnTo>
                  <a:pt x="4293827" y="13514"/>
                </a:lnTo>
                <a:lnTo>
                  <a:pt x="4343717" y="13000"/>
                </a:lnTo>
                <a:lnTo>
                  <a:pt x="4393391" y="12582"/>
                </a:lnTo>
                <a:lnTo>
                  <a:pt x="4442844" y="12264"/>
                </a:lnTo>
                <a:lnTo>
                  <a:pt x="4492070" y="12049"/>
                </a:lnTo>
                <a:lnTo>
                  <a:pt x="4541062" y="11940"/>
                </a:lnTo>
                <a:lnTo>
                  <a:pt x="4589814" y="11942"/>
                </a:lnTo>
                <a:lnTo>
                  <a:pt x="4638321" y="12057"/>
                </a:lnTo>
                <a:lnTo>
                  <a:pt x="4686576" y="12290"/>
                </a:lnTo>
                <a:lnTo>
                  <a:pt x="4734573" y="12644"/>
                </a:lnTo>
                <a:lnTo>
                  <a:pt x="4782307" y="13121"/>
                </a:lnTo>
                <a:lnTo>
                  <a:pt x="4829771" y="13727"/>
                </a:lnTo>
                <a:lnTo>
                  <a:pt x="4876958" y="14464"/>
                </a:lnTo>
                <a:lnTo>
                  <a:pt x="4923864" y="15337"/>
                </a:lnTo>
                <a:lnTo>
                  <a:pt x="4970482" y="16348"/>
                </a:lnTo>
                <a:lnTo>
                  <a:pt x="5016805" y="17500"/>
                </a:lnTo>
                <a:lnTo>
                  <a:pt x="5062829" y="18799"/>
                </a:lnTo>
                <a:lnTo>
                  <a:pt x="5108546" y="20247"/>
                </a:lnTo>
                <a:lnTo>
                  <a:pt x="5153951" y="21847"/>
                </a:lnTo>
                <a:lnTo>
                  <a:pt x="5199038" y="23604"/>
                </a:lnTo>
                <a:lnTo>
                  <a:pt x="5243800" y="25521"/>
                </a:lnTo>
                <a:lnTo>
                  <a:pt x="5288232" y="27601"/>
                </a:lnTo>
                <a:lnTo>
                  <a:pt x="5332327" y="29848"/>
                </a:lnTo>
                <a:lnTo>
                  <a:pt x="5376080" y="32265"/>
                </a:lnTo>
                <a:lnTo>
                  <a:pt x="5419485" y="34856"/>
                </a:lnTo>
                <a:lnTo>
                  <a:pt x="5462534" y="37625"/>
                </a:lnTo>
                <a:lnTo>
                  <a:pt x="5505224" y="40575"/>
                </a:lnTo>
                <a:lnTo>
                  <a:pt x="5576426" y="57594"/>
                </a:lnTo>
                <a:lnTo>
                  <a:pt x="5612684" y="71592"/>
                </a:lnTo>
                <a:lnTo>
                  <a:pt x="5646412" y="90356"/>
                </a:lnTo>
                <a:lnTo>
                  <a:pt x="5697377" y="145507"/>
                </a:lnTo>
                <a:lnTo>
                  <a:pt x="5710162" y="183554"/>
                </a:lnTo>
                <a:lnTo>
                  <a:pt x="5711514" y="229690"/>
                </a:lnTo>
                <a:lnTo>
                  <a:pt x="5699207" y="284746"/>
                </a:lnTo>
                <a:lnTo>
                  <a:pt x="5659095" y="341676"/>
                </a:lnTo>
                <a:lnTo>
                  <a:pt x="5594836" y="371836"/>
                </a:lnTo>
                <a:lnTo>
                  <a:pt x="5559027" y="373860"/>
                </a:lnTo>
                <a:lnTo>
                  <a:pt x="5523631" y="365571"/>
                </a:lnTo>
                <a:lnTo>
                  <a:pt x="5490800" y="345762"/>
                </a:lnTo>
                <a:lnTo>
                  <a:pt x="5462682" y="313226"/>
                </a:lnTo>
                <a:lnTo>
                  <a:pt x="5441429" y="266756"/>
                </a:lnTo>
                <a:lnTo>
                  <a:pt x="5431389" y="221078"/>
                </a:lnTo>
                <a:lnTo>
                  <a:pt x="5431491" y="180871"/>
                </a:lnTo>
                <a:lnTo>
                  <a:pt x="5458518" y="116350"/>
                </a:lnTo>
                <a:lnTo>
                  <a:pt x="5515303" y="72153"/>
                </a:lnTo>
                <a:lnTo>
                  <a:pt x="5552603" y="57351"/>
                </a:lnTo>
                <a:lnTo>
                  <a:pt x="5594641" y="47241"/>
                </a:lnTo>
                <a:lnTo>
                  <a:pt x="5640515" y="41693"/>
                </a:lnTo>
                <a:lnTo>
                  <a:pt x="5689326" y="40575"/>
                </a:lnTo>
                <a:lnTo>
                  <a:pt x="6481346" y="27050"/>
                </a:lnTo>
                <a:lnTo>
                  <a:pt x="8278399" y="4508"/>
                </a:lnTo>
                <a:lnTo>
                  <a:pt x="10211967" y="0"/>
                </a:lnTo>
                <a:lnTo>
                  <a:pt x="11413537" y="40575"/>
                </a:lnTo>
              </a:path>
            </a:pathLst>
          </a:custGeom>
          <a:noFill/>
          <a:ln cap="flat" cmpd="sng" w="13525">
            <a:solidFill>
              <a:srgbClr val="D0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9" name="Shape 4179"/>
        <p:cNvGrpSpPr/>
        <p:nvPr/>
      </p:nvGrpSpPr>
      <p:grpSpPr>
        <a:xfrm>
          <a:off x="0" y="0"/>
          <a:ext cx="0" cy="0"/>
          <a:chOff x="0" y="0"/>
          <a:chExt cx="0" cy="0"/>
        </a:xfrm>
      </p:grpSpPr>
      <p:sp>
        <p:nvSpPr>
          <p:cNvPr id="4180" name="Google Shape;4180;p616"/>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81" name="Google Shape;4181;p616"/>
          <p:cNvSpPr txBox="1"/>
          <p:nvPr/>
        </p:nvSpPr>
        <p:spPr>
          <a:xfrm>
            <a:off x="685800" y="141684"/>
            <a:ext cx="77724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3600" u="none" cap="none" strike="noStrike">
                <a:solidFill>
                  <a:schemeClr val="dk2"/>
                </a:solidFill>
                <a:latin typeface="Arial"/>
                <a:ea typeface="Arial"/>
                <a:cs typeface="Arial"/>
                <a:sym typeface="Arial"/>
              </a:rPr>
              <a:t>Production Possibility Frontiers</a:t>
            </a:r>
            <a:endParaRPr b="0" i="0" sz="1400" u="none" cap="none" strike="noStrike">
              <a:solidFill>
                <a:srgbClr val="000000"/>
              </a:solidFill>
              <a:latin typeface="Arial"/>
              <a:ea typeface="Arial"/>
              <a:cs typeface="Arial"/>
              <a:sym typeface="Arial"/>
            </a:endParaRPr>
          </a:p>
        </p:txBody>
      </p:sp>
      <p:cxnSp>
        <p:nvCxnSpPr>
          <p:cNvPr id="4182" name="Google Shape;4182;p616"/>
          <p:cNvCxnSpPr/>
          <p:nvPr/>
        </p:nvCxnSpPr>
        <p:spPr>
          <a:xfrm>
            <a:off x="2362200" y="1257300"/>
            <a:ext cx="0" cy="3200400"/>
          </a:xfrm>
          <a:prstGeom prst="straightConnector1">
            <a:avLst/>
          </a:prstGeom>
          <a:noFill/>
          <a:ln cap="flat" cmpd="sng" w="38100">
            <a:solidFill>
              <a:schemeClr val="dk1"/>
            </a:solidFill>
            <a:prstDash val="solid"/>
            <a:miter lim="8000"/>
            <a:headEnd len="sm" w="sm" type="none"/>
            <a:tailEnd len="sm" w="sm" type="none"/>
          </a:ln>
        </p:spPr>
      </p:cxnSp>
      <p:cxnSp>
        <p:nvCxnSpPr>
          <p:cNvPr id="4183" name="Google Shape;4183;p616"/>
          <p:cNvCxnSpPr/>
          <p:nvPr/>
        </p:nvCxnSpPr>
        <p:spPr>
          <a:xfrm>
            <a:off x="2362200" y="4457700"/>
            <a:ext cx="5486400" cy="0"/>
          </a:xfrm>
          <a:prstGeom prst="straightConnector1">
            <a:avLst/>
          </a:prstGeom>
          <a:noFill/>
          <a:ln cap="flat" cmpd="sng" w="38100">
            <a:solidFill>
              <a:schemeClr val="dk1"/>
            </a:solidFill>
            <a:prstDash val="solid"/>
            <a:miter lim="8000"/>
            <a:headEnd len="sm" w="sm" type="none"/>
            <a:tailEnd len="sm" w="sm" type="none"/>
          </a:ln>
        </p:spPr>
      </p:cxnSp>
      <p:sp>
        <p:nvSpPr>
          <p:cNvPr id="4184" name="Google Shape;4184;p616"/>
          <p:cNvSpPr/>
          <p:nvPr/>
        </p:nvSpPr>
        <p:spPr>
          <a:xfrm>
            <a:off x="2362200" y="1943100"/>
            <a:ext cx="4189410" cy="2571750"/>
          </a:xfrm>
          <a:custGeom>
            <a:rect b="b" l="l" r="r" t="t"/>
            <a:pathLst>
              <a:path extrusionOk="0" h="21600" w="21591">
                <a:moveTo>
                  <a:pt x="0" y="0"/>
                </a:moveTo>
                <a:cubicBezTo>
                  <a:pt x="11675" y="0"/>
                  <a:pt x="21237" y="9276"/>
                  <a:pt x="21591" y="20944"/>
                </a:cubicBezTo>
                <a:moveTo>
                  <a:pt x="0" y="0"/>
                </a:moveTo>
                <a:cubicBezTo>
                  <a:pt x="11675" y="0"/>
                  <a:pt x="21237" y="9276"/>
                  <a:pt x="21591" y="20944"/>
                </a:cubicBezTo>
                <a:lnTo>
                  <a:pt x="1" y="21600"/>
                </a:lnTo>
                <a:lnTo>
                  <a:pt x="0" y="0"/>
                </a:lnTo>
                <a:close/>
              </a:path>
            </a:pathLst>
          </a:cu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85" name="Google Shape;4185;p616"/>
          <p:cNvSpPr txBox="1"/>
          <p:nvPr/>
        </p:nvSpPr>
        <p:spPr>
          <a:xfrm>
            <a:off x="609600" y="1404938"/>
            <a:ext cx="1757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Capital Goods</a:t>
            </a:r>
            <a:endParaRPr b="0" i="0" sz="1400" u="none" cap="none" strike="noStrike">
              <a:solidFill>
                <a:srgbClr val="000000"/>
              </a:solidFill>
              <a:latin typeface="Arial"/>
              <a:ea typeface="Arial"/>
              <a:cs typeface="Arial"/>
              <a:sym typeface="Arial"/>
            </a:endParaRPr>
          </a:p>
        </p:txBody>
      </p:sp>
      <p:sp>
        <p:nvSpPr>
          <p:cNvPr id="4186" name="Google Shape;4186;p616"/>
          <p:cNvSpPr txBox="1"/>
          <p:nvPr/>
        </p:nvSpPr>
        <p:spPr>
          <a:xfrm>
            <a:off x="6705600" y="4457700"/>
            <a:ext cx="2109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Consumer Goods</a:t>
            </a:r>
            <a:endParaRPr b="0" i="0" sz="1400" u="none" cap="none" strike="noStrike">
              <a:solidFill>
                <a:srgbClr val="000000"/>
              </a:solidFill>
              <a:latin typeface="Arial"/>
              <a:ea typeface="Arial"/>
              <a:cs typeface="Arial"/>
              <a:sym typeface="Arial"/>
            </a:endParaRPr>
          </a:p>
        </p:txBody>
      </p:sp>
      <p:cxnSp>
        <p:nvCxnSpPr>
          <p:cNvPr id="4187" name="Google Shape;4187;p616"/>
          <p:cNvCxnSpPr/>
          <p:nvPr/>
        </p:nvCxnSpPr>
        <p:spPr>
          <a:xfrm>
            <a:off x="2362200" y="2628900"/>
            <a:ext cx="2819400" cy="0"/>
          </a:xfrm>
          <a:prstGeom prst="straightConnector1">
            <a:avLst/>
          </a:prstGeom>
          <a:noFill/>
          <a:ln cap="flat" cmpd="sng" w="38100">
            <a:solidFill>
              <a:srgbClr val="FF0066"/>
            </a:solidFill>
            <a:prstDash val="solid"/>
            <a:miter lim="8000"/>
            <a:headEnd len="sm" w="sm" type="none"/>
            <a:tailEnd len="sm" w="sm" type="none"/>
          </a:ln>
        </p:spPr>
      </p:cxnSp>
      <p:cxnSp>
        <p:nvCxnSpPr>
          <p:cNvPr id="4188" name="Google Shape;4188;p616"/>
          <p:cNvCxnSpPr/>
          <p:nvPr/>
        </p:nvCxnSpPr>
        <p:spPr>
          <a:xfrm>
            <a:off x="5181600" y="2628900"/>
            <a:ext cx="0" cy="1828800"/>
          </a:xfrm>
          <a:prstGeom prst="straightConnector1">
            <a:avLst/>
          </a:prstGeom>
          <a:noFill/>
          <a:ln cap="flat" cmpd="sng" w="38100">
            <a:solidFill>
              <a:srgbClr val="FF0066"/>
            </a:solidFill>
            <a:prstDash val="solid"/>
            <a:miter lim="8000"/>
            <a:headEnd len="sm" w="sm" type="none"/>
            <a:tailEnd len="sm" w="sm" type="none"/>
          </a:ln>
        </p:spPr>
      </p:cxnSp>
      <p:sp>
        <p:nvSpPr>
          <p:cNvPr id="4189" name="Google Shape;4189;p616"/>
          <p:cNvSpPr txBox="1"/>
          <p:nvPr/>
        </p:nvSpPr>
        <p:spPr>
          <a:xfrm>
            <a:off x="6920233" y="730255"/>
            <a:ext cx="4731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Yo</a:t>
            </a:r>
            <a:endParaRPr b="0" i="0" sz="1400" u="none" cap="none" strike="noStrike">
              <a:solidFill>
                <a:srgbClr val="000000"/>
              </a:solidFill>
              <a:latin typeface="Arial"/>
              <a:ea typeface="Arial"/>
              <a:cs typeface="Arial"/>
              <a:sym typeface="Arial"/>
            </a:endParaRPr>
          </a:p>
        </p:txBody>
      </p:sp>
      <p:sp>
        <p:nvSpPr>
          <p:cNvPr id="4190" name="Google Shape;4190;p616"/>
          <p:cNvSpPr txBox="1"/>
          <p:nvPr/>
        </p:nvSpPr>
        <p:spPr>
          <a:xfrm>
            <a:off x="4937125" y="4457700"/>
            <a:ext cx="479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Xo</a:t>
            </a:r>
            <a:endParaRPr b="0" i="0" sz="1400" u="none" cap="none" strike="noStrike">
              <a:solidFill>
                <a:srgbClr val="000000"/>
              </a:solidFill>
              <a:latin typeface="Arial"/>
              <a:ea typeface="Arial"/>
              <a:cs typeface="Arial"/>
              <a:sym typeface="Arial"/>
            </a:endParaRPr>
          </a:p>
        </p:txBody>
      </p:sp>
      <p:sp>
        <p:nvSpPr>
          <p:cNvPr id="4191" name="Google Shape;4191;p616"/>
          <p:cNvSpPr txBox="1"/>
          <p:nvPr/>
        </p:nvSpPr>
        <p:spPr>
          <a:xfrm>
            <a:off x="5241925" y="2366963"/>
            <a:ext cx="3921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A</a:t>
            </a:r>
            <a:endParaRPr b="0" i="0" sz="1400" u="none" cap="none" strike="noStrike">
              <a:solidFill>
                <a:srgbClr val="000000"/>
              </a:solidFill>
              <a:latin typeface="Arial"/>
              <a:ea typeface="Arial"/>
              <a:cs typeface="Arial"/>
              <a:sym typeface="Arial"/>
            </a:endParaRPr>
          </a:p>
        </p:txBody>
      </p:sp>
      <p:sp>
        <p:nvSpPr>
          <p:cNvPr id="4192" name="Google Shape;4192;p616"/>
          <p:cNvSpPr txBox="1"/>
          <p:nvPr/>
        </p:nvSpPr>
        <p:spPr>
          <a:xfrm>
            <a:off x="3717925" y="2641997"/>
            <a:ext cx="184200" cy="107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93" name="Google Shape;4193;p616"/>
          <p:cNvSpPr txBox="1"/>
          <p:nvPr/>
        </p:nvSpPr>
        <p:spPr>
          <a:xfrm>
            <a:off x="3794125" y="2408634"/>
            <a:ext cx="763500" cy="98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Verdana"/>
              <a:buNone/>
            </a:pPr>
            <a:r>
              <a:rPr b="0" i="0" lang="zh-CN" sz="8000" u="none" cap="none" strike="noStrike">
                <a:solidFill>
                  <a:schemeClr val="dk1"/>
                </a:solidFill>
                <a:latin typeface="Verdana"/>
                <a:ea typeface="Verdana"/>
                <a:cs typeface="Verdana"/>
                <a:sym typeface="Verdana"/>
              </a:rPr>
              <a:t>.</a:t>
            </a:r>
            <a:r>
              <a:rPr b="0" i="0" lang="zh-CN" sz="2400" u="none" cap="none" strike="noStrike">
                <a:solidFill>
                  <a:schemeClr val="dk1"/>
                </a:solidFill>
                <a:latin typeface="Verdana"/>
                <a:ea typeface="Verdana"/>
                <a:cs typeface="Verdana"/>
                <a:sym typeface="Verdana"/>
              </a:rPr>
              <a:t>B</a:t>
            </a:r>
            <a:endParaRPr b="0" i="0" sz="1400" u="none" cap="none" strike="noStrike">
              <a:solidFill>
                <a:srgbClr val="000000"/>
              </a:solidFill>
              <a:latin typeface="Arial"/>
              <a:ea typeface="Arial"/>
              <a:cs typeface="Arial"/>
              <a:sym typeface="Arial"/>
            </a:endParaRPr>
          </a:p>
        </p:txBody>
      </p:sp>
      <p:sp>
        <p:nvSpPr>
          <p:cNvPr id="4194" name="Google Shape;4194;p616"/>
          <p:cNvSpPr/>
          <p:nvPr/>
        </p:nvSpPr>
        <p:spPr>
          <a:xfrm>
            <a:off x="2362200" y="1544240"/>
            <a:ext cx="4953001" cy="2913456"/>
          </a:xfrm>
          <a:custGeom>
            <a:rect b="b" l="l" r="r" t="t"/>
            <a:pathLst>
              <a:path extrusionOk="0" h="22022" w="21601">
                <a:moveTo>
                  <a:pt x="0" y="0"/>
                </a:moveTo>
                <a:cubicBezTo>
                  <a:pt x="11930" y="0"/>
                  <a:pt x="21601" y="9670"/>
                  <a:pt x="21601" y="21600"/>
                </a:cubicBezTo>
                <a:cubicBezTo>
                  <a:pt x="21601" y="21741"/>
                  <a:pt x="21599" y="21882"/>
                  <a:pt x="21596" y="22022"/>
                </a:cubicBezTo>
                <a:moveTo>
                  <a:pt x="0" y="0"/>
                </a:moveTo>
                <a:cubicBezTo>
                  <a:pt x="11930" y="0"/>
                  <a:pt x="21601" y="9670"/>
                  <a:pt x="21601" y="21600"/>
                </a:cubicBezTo>
                <a:cubicBezTo>
                  <a:pt x="21601" y="21741"/>
                  <a:pt x="21599" y="21882"/>
                  <a:pt x="21596" y="22022"/>
                </a:cubicBezTo>
                <a:lnTo>
                  <a:pt x="1" y="21600"/>
                </a:lnTo>
                <a:lnTo>
                  <a:pt x="0" y="0"/>
                </a:lnTo>
                <a:close/>
              </a:path>
            </a:pathLst>
          </a:cu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195" name="Google Shape;4195;p616"/>
          <p:cNvCxnSpPr/>
          <p:nvPr/>
        </p:nvCxnSpPr>
        <p:spPr>
          <a:xfrm rot="10800000">
            <a:off x="2362200" y="2286000"/>
            <a:ext cx="3276600" cy="0"/>
          </a:xfrm>
          <a:prstGeom prst="straightConnector1">
            <a:avLst/>
          </a:prstGeom>
          <a:noFill/>
          <a:ln cap="flat" cmpd="sng" w="38100">
            <a:solidFill>
              <a:srgbClr val="993366"/>
            </a:solidFill>
            <a:prstDash val="solid"/>
            <a:miter lim="8000"/>
            <a:headEnd len="sm" w="sm" type="none"/>
            <a:tailEnd len="sm" w="sm" type="none"/>
          </a:ln>
        </p:spPr>
      </p:cxnSp>
      <p:cxnSp>
        <p:nvCxnSpPr>
          <p:cNvPr id="4196" name="Google Shape;4196;p616"/>
          <p:cNvCxnSpPr/>
          <p:nvPr/>
        </p:nvCxnSpPr>
        <p:spPr>
          <a:xfrm>
            <a:off x="5638800" y="2286000"/>
            <a:ext cx="0" cy="2171700"/>
          </a:xfrm>
          <a:prstGeom prst="straightConnector1">
            <a:avLst/>
          </a:prstGeom>
          <a:noFill/>
          <a:ln cap="flat" cmpd="sng" w="38100">
            <a:solidFill>
              <a:srgbClr val="800080"/>
            </a:solidFill>
            <a:prstDash val="solid"/>
            <a:miter lim="8000"/>
            <a:headEnd len="sm" w="sm" type="none"/>
            <a:tailEnd len="sm" w="sm" type="none"/>
          </a:ln>
        </p:spPr>
      </p:cxnSp>
      <p:sp>
        <p:nvSpPr>
          <p:cNvPr id="4197" name="Google Shape;4197;p616"/>
          <p:cNvSpPr txBox="1"/>
          <p:nvPr/>
        </p:nvSpPr>
        <p:spPr>
          <a:xfrm>
            <a:off x="5699125" y="1966913"/>
            <a:ext cx="3969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C</a:t>
            </a:r>
            <a:endParaRPr b="0" i="0" sz="1400" u="none" cap="none" strike="noStrike">
              <a:solidFill>
                <a:srgbClr val="000000"/>
              </a:solidFill>
              <a:latin typeface="Arial"/>
              <a:ea typeface="Arial"/>
              <a:cs typeface="Arial"/>
              <a:sym typeface="Arial"/>
            </a:endParaRPr>
          </a:p>
        </p:txBody>
      </p:sp>
      <p:sp>
        <p:nvSpPr>
          <p:cNvPr id="4198" name="Google Shape;4198;p616"/>
          <p:cNvSpPr txBox="1"/>
          <p:nvPr/>
        </p:nvSpPr>
        <p:spPr>
          <a:xfrm>
            <a:off x="1905000" y="2147888"/>
            <a:ext cx="477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Y1</a:t>
            </a:r>
            <a:endParaRPr b="0" i="0" sz="1400" u="none" cap="none" strike="noStrike">
              <a:solidFill>
                <a:srgbClr val="000000"/>
              </a:solidFill>
              <a:latin typeface="Arial"/>
              <a:ea typeface="Arial"/>
              <a:cs typeface="Arial"/>
              <a:sym typeface="Arial"/>
            </a:endParaRPr>
          </a:p>
        </p:txBody>
      </p:sp>
      <p:sp>
        <p:nvSpPr>
          <p:cNvPr id="4199" name="Google Shape;4199;p616"/>
          <p:cNvSpPr txBox="1"/>
          <p:nvPr/>
        </p:nvSpPr>
        <p:spPr>
          <a:xfrm>
            <a:off x="5410200" y="4457700"/>
            <a:ext cx="4842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X1</a:t>
            </a:r>
            <a:endParaRPr b="0" i="0" sz="1400" u="none" cap="none" strike="noStrike">
              <a:solidFill>
                <a:srgbClr val="000000"/>
              </a:solidFill>
              <a:latin typeface="Arial"/>
              <a:ea typeface="Arial"/>
              <a:cs typeface="Arial"/>
              <a:sym typeface="Arial"/>
            </a:endParaRPr>
          </a:p>
        </p:txBody>
      </p:sp>
      <p:sp>
        <p:nvSpPr>
          <p:cNvPr id="4200" name="Google Shape;4200;p616"/>
          <p:cNvSpPr txBox="1"/>
          <p:nvPr/>
        </p:nvSpPr>
        <p:spPr>
          <a:xfrm>
            <a:off x="6831012" y="1032272"/>
            <a:ext cx="1981200" cy="1716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1" i="0" lang="zh-CN" sz="1800" u="none" cap="none" strike="noStrike">
                <a:solidFill>
                  <a:schemeClr val="dk1"/>
                </a:solidFill>
                <a:latin typeface="Verdana"/>
                <a:ea typeface="Verdana"/>
                <a:cs typeface="Verdana"/>
                <a:sym typeface="Verdana"/>
              </a:rPr>
              <a:t>Production inside the PPF – e.g. point B means the country is not using all its resources </a:t>
            </a:r>
            <a:endParaRPr b="0" i="0" sz="1400" u="none" cap="none" strike="noStrike">
              <a:solidFill>
                <a:srgbClr val="000000"/>
              </a:solidFill>
              <a:latin typeface="Arial"/>
              <a:ea typeface="Arial"/>
              <a:cs typeface="Arial"/>
              <a:sym typeface="Arial"/>
            </a:endParaRPr>
          </a:p>
        </p:txBody>
      </p:sp>
      <p:sp>
        <p:nvSpPr>
          <p:cNvPr id="4201" name="Google Shape;4201;p616"/>
          <p:cNvSpPr txBox="1"/>
          <p:nvPr/>
        </p:nvSpPr>
        <p:spPr>
          <a:xfrm>
            <a:off x="6678612" y="937022"/>
            <a:ext cx="2286000" cy="182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1" i="0" lang="zh-CN" sz="1400" u="none" cap="none" strike="noStrike">
                <a:solidFill>
                  <a:schemeClr val="dk1"/>
                </a:solidFill>
                <a:latin typeface="Verdana"/>
                <a:ea typeface="Verdana"/>
                <a:cs typeface="Verdana"/>
                <a:sym typeface="Verdana"/>
              </a:rPr>
              <a:t>It can only produce at points outside the PPF if it finds a way of expanding its resources or improves the productivity of those resources it already has. This will push the PPF further outwards.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5" name="Shape 4205"/>
        <p:cNvGrpSpPr/>
        <p:nvPr/>
      </p:nvGrpSpPr>
      <p:grpSpPr>
        <a:xfrm>
          <a:off x="0" y="0"/>
          <a:ext cx="0" cy="0"/>
          <a:chOff x="0" y="0"/>
          <a:chExt cx="0" cy="0"/>
        </a:xfrm>
      </p:grpSpPr>
      <p:sp>
        <p:nvSpPr>
          <p:cNvPr id="4206" name="Google Shape;4206;p617"/>
          <p:cNvSpPr txBox="1"/>
          <p:nvPr>
            <p:ph type="title"/>
          </p:nvPr>
        </p:nvSpPr>
        <p:spPr>
          <a:xfrm>
            <a:off x="381000" y="228600"/>
            <a:ext cx="7848600" cy="137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Decimals to Fractions</a:t>
            </a:r>
            <a:endParaRPr/>
          </a:p>
        </p:txBody>
      </p:sp>
      <p:sp>
        <p:nvSpPr>
          <p:cNvPr id="4207" name="Google Shape;4207;p617"/>
          <p:cNvSpPr txBox="1"/>
          <p:nvPr/>
        </p:nvSpPr>
        <p:spPr>
          <a:xfrm>
            <a:off x="4267200" y="1407319"/>
            <a:ext cx="1828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a:t>
            </a:r>
            <a:endParaRPr b="0" i="0" sz="1400" u="none" cap="none" strike="noStrike">
              <a:solidFill>
                <a:srgbClr val="000000"/>
              </a:solidFill>
              <a:latin typeface="Arial"/>
              <a:ea typeface="Arial"/>
              <a:cs typeface="Arial"/>
              <a:sym typeface="Arial"/>
            </a:endParaRPr>
          </a:p>
        </p:txBody>
      </p:sp>
      <p:cxnSp>
        <p:nvCxnSpPr>
          <p:cNvPr id="4208" name="Google Shape;4208;p617"/>
          <p:cNvCxnSpPr/>
          <p:nvPr/>
        </p:nvCxnSpPr>
        <p:spPr>
          <a:xfrm flipH="1" rot="10800000">
            <a:off x="4800600" y="2000400"/>
            <a:ext cx="1500" cy="514200"/>
          </a:xfrm>
          <a:prstGeom prst="straightConnector1">
            <a:avLst/>
          </a:prstGeom>
          <a:noFill/>
          <a:ln cap="rnd" cmpd="sng" w="38100">
            <a:solidFill>
              <a:schemeClr val="folHlink"/>
            </a:solidFill>
            <a:prstDash val="solid"/>
            <a:miter lim="8000"/>
            <a:headEnd len="sm" w="sm" type="none"/>
            <a:tailEnd len="sm" w="sm" type="triangle"/>
          </a:ln>
        </p:spPr>
      </p:cxnSp>
      <p:sp>
        <p:nvSpPr>
          <p:cNvPr id="4209" name="Google Shape;4209;p617"/>
          <p:cNvSpPr txBox="1"/>
          <p:nvPr/>
        </p:nvSpPr>
        <p:spPr>
          <a:xfrm>
            <a:off x="4953000" y="2150269"/>
            <a:ext cx="32766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The </a:t>
            </a:r>
            <a:r>
              <a:rPr b="1" i="0" lang="zh-CN" sz="2400" u="none" cap="none" strike="noStrike">
                <a:solidFill>
                  <a:schemeClr val="accent2"/>
                </a:solidFill>
                <a:latin typeface="Nunito"/>
                <a:ea typeface="Nunito"/>
                <a:cs typeface="Nunito"/>
                <a:sym typeface="Nunito"/>
              </a:rPr>
              <a:t>5</a:t>
            </a:r>
            <a:r>
              <a:rPr b="1" i="0" lang="zh-CN" sz="2400" u="none" cap="none" strike="noStrike">
                <a:solidFill>
                  <a:schemeClr val="dk1"/>
                </a:solidFill>
                <a:latin typeface="Nunito"/>
                <a:ea typeface="Nunito"/>
                <a:cs typeface="Nunito"/>
                <a:sym typeface="Nunito"/>
              </a:rPr>
              <a:t> is in the </a:t>
            </a:r>
            <a:r>
              <a:rPr b="1" i="0" lang="zh-CN" sz="2400" u="none" cap="none" strike="noStrike">
                <a:solidFill>
                  <a:schemeClr val="accent2"/>
                </a:solidFill>
                <a:latin typeface="Nunito"/>
                <a:ea typeface="Nunito"/>
                <a:cs typeface="Nunito"/>
                <a:sym typeface="Nunito"/>
              </a:rPr>
              <a:t>tenths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cxnSp>
        <p:nvCxnSpPr>
          <p:cNvPr id="4210" name="Google Shape;4210;p617"/>
          <p:cNvCxnSpPr/>
          <p:nvPr/>
        </p:nvCxnSpPr>
        <p:spPr>
          <a:xfrm>
            <a:off x="5867400" y="2743200"/>
            <a:ext cx="1500" cy="1657500"/>
          </a:xfrm>
          <a:prstGeom prst="straightConnector1">
            <a:avLst/>
          </a:prstGeom>
          <a:noFill/>
          <a:ln cap="rnd" cmpd="sng" w="38100">
            <a:solidFill>
              <a:schemeClr val="folHlink"/>
            </a:solidFill>
            <a:prstDash val="solid"/>
            <a:miter lim="8000"/>
            <a:headEnd len="sm" w="sm" type="none"/>
            <a:tailEnd len="sm" w="sm" type="none"/>
          </a:ln>
        </p:spPr>
      </p:cxnSp>
      <p:cxnSp>
        <p:nvCxnSpPr>
          <p:cNvPr id="4211" name="Google Shape;4211;p617"/>
          <p:cNvCxnSpPr/>
          <p:nvPr/>
        </p:nvCxnSpPr>
        <p:spPr>
          <a:xfrm flipH="1">
            <a:off x="4114800" y="4400550"/>
            <a:ext cx="1752600" cy="1200"/>
          </a:xfrm>
          <a:prstGeom prst="straightConnector1">
            <a:avLst/>
          </a:prstGeom>
          <a:noFill/>
          <a:ln cap="rnd" cmpd="sng" w="38100">
            <a:solidFill>
              <a:schemeClr val="folHlink"/>
            </a:solidFill>
            <a:prstDash val="solid"/>
            <a:miter lim="8000"/>
            <a:headEnd len="sm" w="sm" type="none"/>
            <a:tailEnd len="sm" w="sm" type="triangle"/>
          </a:ln>
        </p:spPr>
      </p:cxnSp>
      <p:sp>
        <p:nvSpPr>
          <p:cNvPr id="4212" name="Google Shape;4212;p617"/>
          <p:cNvSpPr txBox="1"/>
          <p:nvPr/>
        </p:nvSpPr>
        <p:spPr>
          <a:xfrm>
            <a:off x="3200400" y="3967163"/>
            <a:ext cx="1143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a:t>
            </a:r>
            <a:endParaRPr b="0" i="0" sz="1400" u="none" cap="none" strike="noStrike">
              <a:solidFill>
                <a:srgbClr val="000000"/>
              </a:solidFill>
              <a:latin typeface="Arial"/>
              <a:ea typeface="Arial"/>
              <a:cs typeface="Arial"/>
              <a:sym typeface="Arial"/>
            </a:endParaRPr>
          </a:p>
        </p:txBody>
      </p:sp>
      <p:cxnSp>
        <p:nvCxnSpPr>
          <p:cNvPr id="4213" name="Google Shape;4213;p617"/>
          <p:cNvCxnSpPr/>
          <p:nvPr/>
        </p:nvCxnSpPr>
        <p:spPr>
          <a:xfrm>
            <a:off x="1184269" y="614362"/>
            <a:ext cx="1066800" cy="1200"/>
          </a:xfrm>
          <a:prstGeom prst="straightConnector1">
            <a:avLst/>
          </a:prstGeom>
          <a:noFill/>
          <a:ln cap="rnd" cmpd="sng" w="38100">
            <a:solidFill>
              <a:schemeClr val="dk1"/>
            </a:solidFill>
            <a:prstDash val="solid"/>
            <a:miter lim="8000"/>
            <a:headEnd len="sm" w="sm" type="none"/>
            <a:tailEnd len="sm" w="sm" type="none"/>
          </a:ln>
        </p:spPr>
      </p:cxnSp>
      <p:sp>
        <p:nvSpPr>
          <p:cNvPr id="4214" name="Google Shape;4214;p617"/>
          <p:cNvSpPr txBox="1"/>
          <p:nvPr/>
        </p:nvSpPr>
        <p:spPr>
          <a:xfrm>
            <a:off x="3429000" y="3395663"/>
            <a:ext cx="685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a:t>
            </a:r>
            <a:endParaRPr b="0" i="0" sz="1400" u="none" cap="none" strike="noStrike">
              <a:solidFill>
                <a:srgbClr val="000000"/>
              </a:solidFill>
              <a:latin typeface="Arial"/>
              <a:ea typeface="Arial"/>
              <a:cs typeface="Arial"/>
              <a:sym typeface="Arial"/>
            </a:endParaRPr>
          </a:p>
        </p:txBody>
      </p:sp>
      <p:pic>
        <p:nvPicPr>
          <p:cNvPr id="4215" name="Google Shape;4215;p617"/>
          <p:cNvPicPr preferRelativeResize="0"/>
          <p:nvPr/>
        </p:nvPicPr>
        <p:blipFill rotWithShape="1">
          <a:blip r:embed="rId3">
            <a:alphaModFix/>
          </a:blip>
          <a:srcRect b="0" l="0" r="0" t="0"/>
          <a:stretch/>
        </p:blipFill>
        <p:spPr>
          <a:xfrm>
            <a:off x="8702675" y="4962525"/>
            <a:ext cx="228600" cy="228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9" name="Shape 4219"/>
        <p:cNvGrpSpPr/>
        <p:nvPr/>
      </p:nvGrpSpPr>
      <p:grpSpPr>
        <a:xfrm>
          <a:off x="0" y="0"/>
          <a:ext cx="0" cy="0"/>
          <a:chOff x="0" y="0"/>
          <a:chExt cx="0" cy="0"/>
        </a:xfrm>
      </p:grpSpPr>
      <p:sp>
        <p:nvSpPr>
          <p:cNvPr id="4220" name="Google Shape;4220;p618"/>
          <p:cNvSpPr txBox="1"/>
          <p:nvPr>
            <p:ph type="title"/>
          </p:nvPr>
        </p:nvSpPr>
        <p:spPr>
          <a:xfrm>
            <a:off x="457200" y="171450"/>
            <a:ext cx="3897336" cy="62010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Fractions to Decimals</a:t>
            </a:r>
            <a:endParaRPr/>
          </a:p>
        </p:txBody>
      </p:sp>
      <p:sp>
        <p:nvSpPr>
          <p:cNvPr id="4221" name="Google Shape;4221;p618"/>
          <p:cNvSpPr txBox="1"/>
          <p:nvPr/>
        </p:nvSpPr>
        <p:spPr>
          <a:xfrm>
            <a:off x="1219200" y="2114550"/>
            <a:ext cx="21177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1000</a:t>
            </a:r>
            <a:endParaRPr b="0" i="0" sz="1400" u="none" cap="none" strike="noStrike">
              <a:solidFill>
                <a:srgbClr val="000000"/>
              </a:solidFill>
              <a:latin typeface="Arial"/>
              <a:ea typeface="Arial"/>
              <a:cs typeface="Arial"/>
              <a:sym typeface="Arial"/>
            </a:endParaRPr>
          </a:p>
        </p:txBody>
      </p:sp>
      <p:cxnSp>
        <p:nvCxnSpPr>
          <p:cNvPr id="4222" name="Google Shape;4222;p618"/>
          <p:cNvCxnSpPr/>
          <p:nvPr/>
        </p:nvCxnSpPr>
        <p:spPr>
          <a:xfrm>
            <a:off x="1431925" y="2171700"/>
            <a:ext cx="1752600" cy="0"/>
          </a:xfrm>
          <a:prstGeom prst="straightConnector1">
            <a:avLst/>
          </a:prstGeom>
          <a:noFill/>
          <a:ln cap="rnd" cmpd="sng" w="38100">
            <a:solidFill>
              <a:schemeClr val="dk1"/>
            </a:solidFill>
            <a:prstDash val="solid"/>
            <a:miter lim="8000"/>
            <a:headEnd len="sm" w="sm" type="none"/>
            <a:tailEnd len="sm" w="sm" type="none"/>
          </a:ln>
        </p:spPr>
      </p:cxnSp>
      <p:sp>
        <p:nvSpPr>
          <p:cNvPr id="4223" name="Google Shape;4223;p618"/>
          <p:cNvSpPr txBox="1"/>
          <p:nvPr/>
        </p:nvSpPr>
        <p:spPr>
          <a:xfrm>
            <a:off x="1431925" y="1543050"/>
            <a:ext cx="1905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pic>
        <p:nvPicPr>
          <p:cNvPr id="4224" name="Google Shape;4224;p618"/>
          <p:cNvPicPr preferRelativeResize="0"/>
          <p:nvPr/>
        </p:nvPicPr>
        <p:blipFill rotWithShape="1">
          <a:blip r:embed="rId3">
            <a:alphaModFix/>
          </a:blip>
          <a:srcRect b="0" l="0" r="0" t="0"/>
          <a:stretch/>
        </p:blipFill>
        <p:spPr>
          <a:xfrm>
            <a:off x="1660525" y="3028950"/>
            <a:ext cx="5981700" cy="831300"/>
          </a:xfrm>
          <a:prstGeom prst="rect">
            <a:avLst/>
          </a:prstGeom>
          <a:noFill/>
          <a:ln>
            <a:noFill/>
          </a:ln>
        </p:spPr>
      </p:pic>
      <p:cxnSp>
        <p:nvCxnSpPr>
          <p:cNvPr id="4225" name="Google Shape;4225;p618"/>
          <p:cNvCxnSpPr/>
          <p:nvPr/>
        </p:nvCxnSpPr>
        <p:spPr>
          <a:xfrm rot="10800000">
            <a:off x="3184525" y="2457450"/>
            <a:ext cx="1219200" cy="0"/>
          </a:xfrm>
          <a:prstGeom prst="straightConnector1">
            <a:avLst/>
          </a:prstGeom>
          <a:noFill/>
          <a:ln cap="rnd" cmpd="sng" w="38100">
            <a:solidFill>
              <a:schemeClr val="accent2"/>
            </a:solidFill>
            <a:prstDash val="solid"/>
            <a:miter lim="8000"/>
            <a:headEnd len="sm" w="sm" type="none"/>
            <a:tailEnd len="sm" w="sm" type="triangle"/>
          </a:ln>
        </p:spPr>
      </p:cxnSp>
      <p:sp>
        <p:nvSpPr>
          <p:cNvPr id="4226" name="Google Shape;4226;p618"/>
          <p:cNvSpPr txBox="1"/>
          <p:nvPr/>
        </p:nvSpPr>
        <p:spPr>
          <a:xfrm>
            <a:off x="4556125" y="1657350"/>
            <a:ext cx="3733800" cy="116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This is the </a:t>
            </a:r>
            <a:r>
              <a:rPr b="1" i="0" lang="zh-CN" sz="2400" u="none" cap="none" strike="noStrike">
                <a:solidFill>
                  <a:schemeClr val="accent2"/>
                </a:solidFill>
                <a:latin typeface="Nunito"/>
                <a:ea typeface="Nunito"/>
                <a:cs typeface="Nunito"/>
                <a:sym typeface="Nunito"/>
              </a:rPr>
              <a:t>thousandths </a:t>
            </a:r>
            <a:r>
              <a:rPr b="1" i="0" lang="zh-CN" sz="2400" u="none" cap="none" strike="noStrike">
                <a:solidFill>
                  <a:schemeClr val="dk1"/>
                </a:solidFill>
                <a:latin typeface="Nunito"/>
                <a:ea typeface="Nunito"/>
                <a:cs typeface="Nunito"/>
                <a:sym typeface="Nunito"/>
              </a:rPr>
              <a:t>place so the </a:t>
            </a:r>
            <a:r>
              <a:rPr b="1" i="0" lang="zh-CN" sz="2400" u="none" cap="none" strike="noStrike">
                <a:solidFill>
                  <a:schemeClr val="accent2"/>
                </a:solidFill>
                <a:latin typeface="Nunito"/>
                <a:ea typeface="Nunito"/>
                <a:cs typeface="Nunito"/>
                <a:sym typeface="Nunito"/>
              </a:rPr>
              <a:t>7</a:t>
            </a:r>
            <a:r>
              <a:rPr b="1" i="0" lang="zh-CN" sz="2400" u="none" cap="none" strike="noStrike">
                <a:solidFill>
                  <a:schemeClr val="dk1"/>
                </a:solidFill>
                <a:latin typeface="Nunito"/>
                <a:ea typeface="Nunito"/>
                <a:cs typeface="Nunito"/>
                <a:sym typeface="Nunito"/>
              </a:rPr>
              <a:t> needs to be in the</a:t>
            </a:r>
            <a:r>
              <a:rPr b="1" i="0" lang="zh-CN" sz="2400" u="none" cap="none" strike="noStrike">
                <a:solidFill>
                  <a:schemeClr val="accent2"/>
                </a:solidFill>
                <a:latin typeface="Nunito"/>
                <a:ea typeface="Nunito"/>
                <a:cs typeface="Nunito"/>
                <a:sym typeface="Nunito"/>
              </a:rPr>
              <a:t> thousandths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sp>
        <p:nvSpPr>
          <p:cNvPr id="4227" name="Google Shape;4227;p618"/>
          <p:cNvSpPr txBox="1"/>
          <p:nvPr/>
        </p:nvSpPr>
        <p:spPr>
          <a:xfrm>
            <a:off x="2955925" y="331470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4228" name="Google Shape;4228;p618"/>
          <p:cNvSpPr txBox="1"/>
          <p:nvPr/>
        </p:nvSpPr>
        <p:spPr>
          <a:xfrm>
            <a:off x="4479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229" name="Google Shape;4229;p618"/>
          <p:cNvSpPr txBox="1"/>
          <p:nvPr/>
        </p:nvSpPr>
        <p:spPr>
          <a:xfrm>
            <a:off x="4022725" y="4229100"/>
            <a:ext cx="2133600" cy="783600"/>
          </a:xfrm>
          <a:prstGeom prst="rect">
            <a:avLst/>
          </a:prstGeom>
          <a:noFill/>
          <a:ln cap="rnd" cmpd="sng" w="38100">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0"/>
              <a:buFont typeface="Nunito"/>
              <a:buNone/>
            </a:pPr>
            <a:r>
              <a:rPr b="1" i="0" lang="zh-CN" sz="6000" u="none" cap="none" strike="noStrike">
                <a:solidFill>
                  <a:schemeClr val="accent2"/>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sp>
        <p:nvSpPr>
          <p:cNvPr id="4230" name="Google Shape;4230;p618"/>
          <p:cNvSpPr txBox="1"/>
          <p:nvPr/>
        </p:nvSpPr>
        <p:spPr>
          <a:xfrm>
            <a:off x="6384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pic>
        <p:nvPicPr>
          <p:cNvPr id="4231" name="Google Shape;4231;p618"/>
          <p:cNvPicPr preferRelativeResize="0"/>
          <p:nvPr/>
        </p:nvPicPr>
        <p:blipFill rotWithShape="1">
          <a:blip r:embed="rId4">
            <a:alphaModFix/>
          </a:blip>
          <a:srcRect b="0" l="0" r="0" t="0"/>
          <a:stretch/>
        </p:blipFill>
        <p:spPr>
          <a:xfrm>
            <a:off x="8839200" y="5155406"/>
            <a:ext cx="228600" cy="228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sp>
        <p:nvSpPr>
          <p:cNvPr id="4236" name="Google Shape;4236;p619"/>
          <p:cNvSpPr txBox="1"/>
          <p:nvPr>
            <p:ph type="title"/>
          </p:nvPr>
        </p:nvSpPr>
        <p:spPr>
          <a:xfrm>
            <a:off x="265500" y="159450"/>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zh-CN">
                <a:latin typeface="Lobster"/>
                <a:ea typeface="Lobster"/>
                <a:cs typeface="Lobster"/>
                <a:sym typeface="Lobster"/>
              </a:rPr>
              <a:t>Monday Quote Reflection</a:t>
            </a:r>
            <a:endParaRPr>
              <a:latin typeface="Lobster"/>
              <a:ea typeface="Lobster"/>
              <a:cs typeface="Lobster"/>
              <a:sym typeface="Lobster"/>
            </a:endParaRPr>
          </a:p>
        </p:txBody>
      </p:sp>
      <p:sp>
        <p:nvSpPr>
          <p:cNvPr id="4237" name="Google Shape;4237;p619"/>
          <p:cNvSpPr txBox="1"/>
          <p:nvPr>
            <p:ph idx="1" type="subTitle"/>
          </p:nvPr>
        </p:nvSpPr>
        <p:spPr>
          <a:xfrm>
            <a:off x="542600" y="1641750"/>
            <a:ext cx="4045200" cy="30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b="1" lang="zh-CN">
                <a:latin typeface="Quattrocento Sans"/>
                <a:ea typeface="Quattrocento Sans"/>
                <a:cs typeface="Quattrocento Sans"/>
                <a:sym typeface="Quattrocento Sans"/>
              </a:rPr>
              <a:t>Reflect on the quote. Do you think it is true? How can it relate to your life?</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rPr b="1" lang="zh-CN">
                <a:solidFill>
                  <a:srgbClr val="CC0000"/>
                </a:solidFill>
                <a:latin typeface="Quattrocento Sans"/>
                <a:ea typeface="Quattrocento Sans"/>
                <a:cs typeface="Quattrocento Sans"/>
                <a:sym typeface="Quattrocento Sans"/>
              </a:rPr>
              <a:t>Option B:</a:t>
            </a:r>
            <a:r>
              <a:rPr b="1" lang="zh-CN">
                <a:latin typeface="Quattrocento Sans"/>
                <a:ea typeface="Quattrocento Sans"/>
                <a:cs typeface="Quattrocento Sans"/>
                <a:sym typeface="Quattrocento Sans"/>
              </a:rPr>
              <a:t> Reflect on your weekend. What did you accomplish?</a:t>
            </a:r>
            <a:endParaRPr b="1">
              <a:latin typeface="Quattrocento Sans"/>
              <a:ea typeface="Quattrocento Sans"/>
              <a:cs typeface="Quattrocento Sans"/>
              <a:sym typeface="Quattrocento Sans"/>
            </a:endParaRPr>
          </a:p>
        </p:txBody>
      </p:sp>
      <p:pic>
        <p:nvPicPr>
          <p:cNvPr id="4238" name="Google Shape;4238;p619"/>
          <p:cNvPicPr preferRelativeResize="0"/>
          <p:nvPr/>
        </p:nvPicPr>
        <p:blipFill rotWithShape="1">
          <a:blip r:embed="rId3">
            <a:alphaModFix/>
          </a:blip>
          <a:srcRect b="0" l="0" r="0" t="0"/>
          <a:stretch/>
        </p:blipFill>
        <p:spPr>
          <a:xfrm>
            <a:off x="5508585" y="0"/>
            <a:ext cx="3548831"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2" name="Shape 4242"/>
        <p:cNvGrpSpPr/>
        <p:nvPr/>
      </p:nvGrpSpPr>
      <p:grpSpPr>
        <a:xfrm>
          <a:off x="0" y="0"/>
          <a:ext cx="0" cy="0"/>
          <a:chOff x="0" y="0"/>
          <a:chExt cx="0" cy="0"/>
        </a:xfrm>
      </p:grpSpPr>
      <p:sp>
        <p:nvSpPr>
          <p:cNvPr id="4243" name="Google Shape;4243;p620"/>
          <p:cNvSpPr txBox="1"/>
          <p:nvPr>
            <p:ph type="ctrTitle"/>
          </p:nvPr>
        </p:nvSpPr>
        <p:spPr>
          <a:xfrm>
            <a:off x="311700" y="168650"/>
            <a:ext cx="8520600" cy="100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zh-CN">
                <a:latin typeface="Ubuntu Condensed"/>
                <a:ea typeface="Ubuntu Condensed"/>
                <a:cs typeface="Ubuntu Condensed"/>
                <a:sym typeface="Ubuntu Condensed"/>
              </a:rPr>
              <a:t>Quid pro quo</a:t>
            </a:r>
            <a:endParaRPr b="1">
              <a:latin typeface="Ubuntu Condensed"/>
              <a:ea typeface="Ubuntu Condensed"/>
              <a:cs typeface="Ubuntu Condensed"/>
              <a:sym typeface="Ubuntu Condensed"/>
            </a:endParaRPr>
          </a:p>
        </p:txBody>
      </p:sp>
      <p:sp>
        <p:nvSpPr>
          <p:cNvPr id="4244" name="Google Shape;4244;p620"/>
          <p:cNvSpPr txBox="1"/>
          <p:nvPr>
            <p:ph idx="1" type="subTitle"/>
          </p:nvPr>
        </p:nvSpPr>
        <p:spPr>
          <a:xfrm>
            <a:off x="311700" y="101905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CN" sz="3000">
                <a:latin typeface="Shadows Into Light Two"/>
                <a:ea typeface="Shadows Into Light Two"/>
                <a:cs typeface="Shadows Into Light Two"/>
                <a:sym typeface="Shadows Into Light Two"/>
              </a:rPr>
              <a:t>noun</a:t>
            </a:r>
            <a:endParaRPr sz="3000">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u="sng">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b="1" lang="zh-CN" sz="3000" u="sng">
                <a:solidFill>
                  <a:srgbClr val="222222"/>
                </a:solidFill>
                <a:highlight>
                  <a:srgbClr val="FFFFFF"/>
                </a:highlight>
                <a:latin typeface="Quattrocento Sans"/>
                <a:ea typeface="Quattrocento Sans"/>
                <a:cs typeface="Quattrocento Sans"/>
                <a:sym typeface="Quattrocento Sans"/>
              </a:rPr>
              <a:t>Definition</a:t>
            </a:r>
            <a:r>
              <a:rPr b="1" lang="zh-CN" sz="3000">
                <a:solidFill>
                  <a:srgbClr val="222222"/>
                </a:solidFill>
                <a:highlight>
                  <a:srgbClr val="FFFFFF"/>
                </a:highlight>
                <a:latin typeface="Quattrocento Sans"/>
                <a:ea typeface="Quattrocento Sans"/>
                <a:cs typeface="Quattrocento Sans"/>
                <a:sym typeface="Quattrocento Sans"/>
              </a:rPr>
              <a:t>: a favor or advantage granted or expected in return for something</a:t>
            </a:r>
            <a:endParaRPr b="1" sz="3000">
              <a:solidFill>
                <a:srgbClr val="222222"/>
              </a:solidFill>
              <a:highlight>
                <a:srgbClr val="FFFFFF"/>
              </a:highlight>
              <a:latin typeface="Quattrocento Sans"/>
              <a:ea typeface="Quattrocento Sans"/>
              <a:cs typeface="Quattrocento Sans"/>
              <a:sym typeface="Quattrocento Sans"/>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lang="zh-CN" sz="3000">
                <a:solidFill>
                  <a:srgbClr val="222222"/>
                </a:solidFill>
                <a:highlight>
                  <a:srgbClr val="FFFFFF"/>
                </a:highlight>
                <a:latin typeface="Shadows Into Light Two"/>
                <a:ea typeface="Shadows Into Light Two"/>
                <a:cs typeface="Shadows Into Light Two"/>
                <a:sym typeface="Shadows Into Light Two"/>
              </a:rPr>
              <a:t>If I help you with your homework, I will expect some quid pro quo.  </a:t>
            </a:r>
            <a:endParaRPr sz="3000">
              <a:solidFill>
                <a:srgbClr val="222222"/>
              </a:solidFill>
              <a:highlight>
                <a:srgbClr val="FFFFFF"/>
              </a:highlight>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t/>
            </a:r>
            <a:endParaRPr sz="4800">
              <a:solidFill>
                <a:srgbClr val="222222"/>
              </a:solidFill>
              <a:highlight>
                <a:srgbClr val="FFFFFF"/>
              </a:highlight>
              <a:latin typeface="Ubuntu Condensed"/>
              <a:ea typeface="Ubuntu Condensed"/>
              <a:cs typeface="Ubuntu Condensed"/>
              <a:sym typeface="Ubuntu Condensed"/>
            </a:endParaRPr>
          </a:p>
          <a:p>
            <a:pPr indent="0" lvl="0" marL="0" rtl="0" algn="ctr">
              <a:lnSpc>
                <a:spcPct val="100000"/>
              </a:lnSpc>
              <a:spcBef>
                <a:spcPts val="0"/>
              </a:spcBef>
              <a:spcAft>
                <a:spcPts val="0"/>
              </a:spcAft>
              <a:buSzPts val="2800"/>
              <a:buNone/>
            </a:pPr>
            <a:r>
              <a:t/>
            </a:r>
            <a:endParaRPr/>
          </a:p>
        </p:txBody>
      </p:sp>
      <p:sp>
        <p:nvSpPr>
          <p:cNvPr id="4245" name="Google Shape;4245;p620"/>
          <p:cNvSpPr txBox="1"/>
          <p:nvPr/>
        </p:nvSpPr>
        <p:spPr>
          <a:xfrm>
            <a:off x="155875" y="214750"/>
            <a:ext cx="1472100" cy="12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9900FF"/>
                </a:solidFill>
                <a:latin typeface="Overlock SC"/>
                <a:ea typeface="Overlock SC"/>
                <a:cs typeface="Overlock SC"/>
                <a:sym typeface="Overlock SC"/>
              </a:rPr>
              <a:t>12/12- 12/16</a:t>
            </a:r>
            <a:endParaRPr b="1" i="0" sz="1800" u="none" cap="none" strike="noStrike">
              <a:solidFill>
                <a:srgbClr val="9900FF"/>
              </a:solidFill>
              <a:latin typeface="Overlock SC"/>
              <a:ea typeface="Overlock SC"/>
              <a:cs typeface="Overlock SC"/>
              <a:sym typeface="Overlock SC"/>
            </a:endParaRPr>
          </a:p>
        </p:txBody>
      </p:sp>
      <p:pic>
        <p:nvPicPr>
          <p:cNvPr id="4246" name="Google Shape;4246;p620"/>
          <p:cNvPicPr preferRelativeResize="0"/>
          <p:nvPr/>
        </p:nvPicPr>
        <p:blipFill rotWithShape="1">
          <a:blip r:embed="rId3">
            <a:alphaModFix/>
          </a:blip>
          <a:srcRect b="0" l="0" r="0" t="0"/>
          <a:stretch/>
        </p:blipFill>
        <p:spPr>
          <a:xfrm>
            <a:off x="6386950" y="214750"/>
            <a:ext cx="2803369" cy="187650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0" name="Shape 4250"/>
        <p:cNvGrpSpPr/>
        <p:nvPr/>
      </p:nvGrpSpPr>
      <p:grpSpPr>
        <a:xfrm>
          <a:off x="0" y="0"/>
          <a:ext cx="0" cy="0"/>
          <a:chOff x="0" y="0"/>
          <a:chExt cx="0" cy="0"/>
        </a:xfrm>
      </p:grpSpPr>
      <p:sp>
        <p:nvSpPr>
          <p:cNvPr id="4251" name="Google Shape;4251;p6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6000" u="none" cap="none" strike="noStrike">
                <a:solidFill>
                  <a:schemeClr val="dk2"/>
                </a:solidFill>
                <a:latin typeface="Arial"/>
                <a:ea typeface="Arial"/>
                <a:cs typeface="Arial"/>
                <a:sym typeface="Arial"/>
              </a:rPr>
              <a:t>Plot Diagram</a:t>
            </a:r>
            <a:endParaRPr/>
          </a:p>
        </p:txBody>
      </p:sp>
      <p:cxnSp>
        <p:nvCxnSpPr>
          <p:cNvPr id="4252" name="Google Shape;4252;p621"/>
          <p:cNvCxnSpPr/>
          <p:nvPr/>
        </p:nvCxnSpPr>
        <p:spPr>
          <a:xfrm>
            <a:off x="6072966" y="1850543"/>
            <a:ext cx="838200" cy="2171700"/>
          </a:xfrm>
          <a:prstGeom prst="straightConnector1">
            <a:avLst/>
          </a:prstGeom>
          <a:noFill/>
          <a:ln cap="flat" cmpd="sng" w="9525">
            <a:solidFill>
              <a:schemeClr val="dk1"/>
            </a:solidFill>
            <a:prstDash val="solid"/>
            <a:miter lim="8000"/>
            <a:headEnd len="sm" w="sm" type="none"/>
            <a:tailEnd len="sm" w="sm" type="none"/>
          </a:ln>
        </p:spPr>
      </p:cxnSp>
      <p:grpSp>
        <p:nvGrpSpPr>
          <p:cNvPr id="4253" name="Google Shape;4253;p621"/>
          <p:cNvGrpSpPr/>
          <p:nvPr/>
        </p:nvGrpSpPr>
        <p:grpSpPr>
          <a:xfrm>
            <a:off x="609600" y="1828800"/>
            <a:ext cx="7315200" cy="2343150"/>
            <a:chOff x="609600" y="2438400"/>
            <a:chExt cx="7315200" cy="3124200"/>
          </a:xfrm>
        </p:grpSpPr>
        <p:cxnSp>
          <p:nvCxnSpPr>
            <p:cNvPr id="4254" name="Google Shape;4254;p621"/>
            <p:cNvCxnSpPr/>
            <p:nvPr/>
          </p:nvCxnSpPr>
          <p:spPr>
            <a:xfrm>
              <a:off x="609600" y="5562600"/>
              <a:ext cx="2133600" cy="0"/>
            </a:xfrm>
            <a:prstGeom prst="straightConnector1">
              <a:avLst/>
            </a:prstGeom>
            <a:noFill/>
            <a:ln cap="flat" cmpd="sng" w="9525">
              <a:solidFill>
                <a:schemeClr val="dk1"/>
              </a:solidFill>
              <a:prstDash val="solid"/>
              <a:miter lim="8000"/>
              <a:headEnd len="sm" w="sm" type="none"/>
              <a:tailEnd len="sm" w="sm" type="none"/>
            </a:ln>
          </p:spPr>
        </p:cxnSp>
        <p:cxnSp>
          <p:nvCxnSpPr>
            <p:cNvPr id="4255" name="Google Shape;4255;p621"/>
            <p:cNvCxnSpPr/>
            <p:nvPr/>
          </p:nvCxnSpPr>
          <p:spPr>
            <a:xfrm flipH="1" rot="10800000">
              <a:off x="2743200" y="4876800"/>
              <a:ext cx="304800" cy="685800"/>
            </a:xfrm>
            <a:prstGeom prst="straightConnector1">
              <a:avLst/>
            </a:prstGeom>
            <a:noFill/>
            <a:ln cap="flat" cmpd="sng" w="9525">
              <a:solidFill>
                <a:schemeClr val="dk1"/>
              </a:solidFill>
              <a:prstDash val="solid"/>
              <a:miter lim="8000"/>
              <a:headEnd len="sm" w="sm" type="none"/>
              <a:tailEnd len="sm" w="sm" type="none"/>
            </a:ln>
          </p:spPr>
        </p:cxnSp>
        <p:cxnSp>
          <p:nvCxnSpPr>
            <p:cNvPr id="4256" name="Google Shape;4256;p621"/>
            <p:cNvCxnSpPr/>
            <p:nvPr/>
          </p:nvCxnSpPr>
          <p:spPr>
            <a:xfrm>
              <a:off x="3048000" y="4876800"/>
              <a:ext cx="152400" cy="304800"/>
            </a:xfrm>
            <a:prstGeom prst="straightConnector1">
              <a:avLst/>
            </a:prstGeom>
            <a:noFill/>
            <a:ln cap="flat" cmpd="sng" w="9525">
              <a:solidFill>
                <a:schemeClr val="dk1"/>
              </a:solidFill>
              <a:prstDash val="solid"/>
              <a:miter lim="8000"/>
              <a:headEnd len="sm" w="sm" type="none"/>
              <a:tailEnd len="sm" w="sm" type="none"/>
            </a:ln>
          </p:spPr>
        </p:cxnSp>
        <p:cxnSp>
          <p:nvCxnSpPr>
            <p:cNvPr id="4257" name="Google Shape;4257;p621"/>
            <p:cNvCxnSpPr/>
            <p:nvPr/>
          </p:nvCxnSpPr>
          <p:spPr>
            <a:xfrm flipH="1" rot="10800000">
              <a:off x="3200400" y="4419600"/>
              <a:ext cx="381000" cy="762000"/>
            </a:xfrm>
            <a:prstGeom prst="straightConnector1">
              <a:avLst/>
            </a:prstGeom>
            <a:noFill/>
            <a:ln cap="flat" cmpd="sng" w="9525">
              <a:solidFill>
                <a:schemeClr val="dk1"/>
              </a:solidFill>
              <a:prstDash val="solid"/>
              <a:miter lim="8000"/>
              <a:headEnd len="sm" w="sm" type="none"/>
              <a:tailEnd len="sm" w="sm" type="none"/>
            </a:ln>
          </p:spPr>
        </p:cxnSp>
        <p:cxnSp>
          <p:nvCxnSpPr>
            <p:cNvPr id="4258" name="Google Shape;4258;p621"/>
            <p:cNvCxnSpPr/>
            <p:nvPr/>
          </p:nvCxnSpPr>
          <p:spPr>
            <a:xfrm>
              <a:off x="3581400" y="4419600"/>
              <a:ext cx="228600" cy="533400"/>
            </a:xfrm>
            <a:prstGeom prst="straightConnector1">
              <a:avLst/>
            </a:prstGeom>
            <a:noFill/>
            <a:ln cap="flat" cmpd="sng" w="9525">
              <a:solidFill>
                <a:schemeClr val="dk1"/>
              </a:solidFill>
              <a:prstDash val="solid"/>
              <a:miter lim="8000"/>
              <a:headEnd len="sm" w="sm" type="none"/>
              <a:tailEnd len="sm" w="sm" type="none"/>
            </a:ln>
          </p:spPr>
        </p:cxnSp>
        <p:cxnSp>
          <p:nvCxnSpPr>
            <p:cNvPr id="4259" name="Google Shape;4259;p621"/>
            <p:cNvCxnSpPr/>
            <p:nvPr/>
          </p:nvCxnSpPr>
          <p:spPr>
            <a:xfrm flipH="1" rot="10800000">
              <a:off x="3810000" y="4114800"/>
              <a:ext cx="304800" cy="838200"/>
            </a:xfrm>
            <a:prstGeom prst="straightConnector1">
              <a:avLst/>
            </a:prstGeom>
            <a:noFill/>
            <a:ln cap="flat" cmpd="sng" w="9525">
              <a:solidFill>
                <a:schemeClr val="dk1"/>
              </a:solidFill>
              <a:prstDash val="solid"/>
              <a:miter lim="8000"/>
              <a:headEnd len="sm" w="sm" type="none"/>
              <a:tailEnd len="sm" w="sm" type="none"/>
            </a:ln>
          </p:spPr>
        </p:cxnSp>
        <p:cxnSp>
          <p:nvCxnSpPr>
            <p:cNvPr id="4260" name="Google Shape;4260;p621"/>
            <p:cNvCxnSpPr/>
            <p:nvPr/>
          </p:nvCxnSpPr>
          <p:spPr>
            <a:xfrm>
              <a:off x="4114800" y="4114800"/>
              <a:ext cx="152400" cy="533400"/>
            </a:xfrm>
            <a:prstGeom prst="straightConnector1">
              <a:avLst/>
            </a:prstGeom>
            <a:noFill/>
            <a:ln cap="flat" cmpd="sng" w="9525">
              <a:solidFill>
                <a:schemeClr val="dk1"/>
              </a:solidFill>
              <a:prstDash val="solid"/>
              <a:miter lim="8000"/>
              <a:headEnd len="sm" w="sm" type="none"/>
              <a:tailEnd len="sm" w="sm" type="none"/>
            </a:ln>
          </p:spPr>
        </p:cxnSp>
        <p:cxnSp>
          <p:nvCxnSpPr>
            <p:cNvPr id="4261" name="Google Shape;4261;p621"/>
            <p:cNvCxnSpPr/>
            <p:nvPr/>
          </p:nvCxnSpPr>
          <p:spPr>
            <a:xfrm flipH="1" rot="10800000">
              <a:off x="4267200" y="2438400"/>
              <a:ext cx="1371600" cy="2209800"/>
            </a:xfrm>
            <a:prstGeom prst="straightConnector1">
              <a:avLst/>
            </a:prstGeom>
            <a:noFill/>
            <a:ln cap="flat" cmpd="sng" w="9525">
              <a:solidFill>
                <a:schemeClr val="dk1"/>
              </a:solidFill>
              <a:prstDash val="solid"/>
              <a:miter lim="8000"/>
              <a:headEnd len="sm" w="sm" type="none"/>
              <a:tailEnd len="sm" w="sm" type="none"/>
            </a:ln>
          </p:spPr>
        </p:cxnSp>
        <p:cxnSp>
          <p:nvCxnSpPr>
            <p:cNvPr id="4262" name="Google Shape;4262;p621"/>
            <p:cNvCxnSpPr/>
            <p:nvPr/>
          </p:nvCxnSpPr>
          <p:spPr>
            <a:xfrm>
              <a:off x="6477000" y="5334000"/>
              <a:ext cx="1447800" cy="0"/>
            </a:xfrm>
            <a:prstGeom prst="straightConnector1">
              <a:avLst/>
            </a:prstGeom>
            <a:noFill/>
            <a:ln cap="flat" cmpd="sng" w="9525">
              <a:solidFill>
                <a:schemeClr val="dk1"/>
              </a:solidFill>
              <a:prstDash val="solid"/>
              <a:miter lim="8000"/>
              <a:headEnd len="sm" w="sm" type="none"/>
              <a:tailEnd len="sm" w="sm" type="none"/>
            </a:ln>
          </p:spPr>
        </p:cxnSp>
      </p:grpSp>
      <p:sp>
        <p:nvSpPr>
          <p:cNvPr id="4263" name="Google Shape;4263;p621"/>
          <p:cNvSpPr txBox="1"/>
          <p:nvPr/>
        </p:nvSpPr>
        <p:spPr>
          <a:xfrm>
            <a:off x="3124200" y="2857500"/>
            <a:ext cx="6096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264" name="Google Shape;4264;p621"/>
          <p:cNvSpPr txBox="1"/>
          <p:nvPr/>
        </p:nvSpPr>
        <p:spPr>
          <a:xfrm>
            <a:off x="914400" y="3371850"/>
            <a:ext cx="7620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265" name="Google Shape;4265;p621"/>
          <p:cNvSpPr txBox="1"/>
          <p:nvPr/>
        </p:nvSpPr>
        <p:spPr>
          <a:xfrm>
            <a:off x="5410200" y="14287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266" name="Google Shape;4266;p621"/>
          <p:cNvSpPr txBox="1"/>
          <p:nvPr/>
        </p:nvSpPr>
        <p:spPr>
          <a:xfrm>
            <a:off x="6248400" y="26860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267" name="Google Shape;4267;p621"/>
          <p:cNvSpPr txBox="1"/>
          <p:nvPr/>
        </p:nvSpPr>
        <p:spPr>
          <a:xfrm>
            <a:off x="6934200" y="3543300"/>
            <a:ext cx="5334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pic>
        <p:nvPicPr>
          <p:cNvPr descr="j0212919" id="4268" name="Google Shape;4268;p621"/>
          <p:cNvPicPr preferRelativeResize="0"/>
          <p:nvPr>
            <p:ph idx="1" type="body"/>
          </p:nvPr>
        </p:nvPicPr>
        <p:blipFill rotWithShape="1">
          <a:blip r:embed="rId3">
            <a:alphaModFix/>
          </a:blip>
          <a:srcRect b="0" l="0" r="0" t="0"/>
          <a:stretch/>
        </p:blipFill>
        <p:spPr>
          <a:xfrm>
            <a:off x="0" y="3257550"/>
            <a:ext cx="1219200" cy="951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2" name="Shape 4272"/>
        <p:cNvGrpSpPr/>
        <p:nvPr/>
      </p:nvGrpSpPr>
      <p:grpSpPr>
        <a:xfrm>
          <a:off x="0" y="0"/>
          <a:ext cx="0" cy="0"/>
          <a:chOff x="0" y="0"/>
          <a:chExt cx="0" cy="0"/>
        </a:xfrm>
      </p:grpSpPr>
      <p:sp>
        <p:nvSpPr>
          <p:cNvPr id="4273" name="Google Shape;4273;p622"/>
          <p:cNvSpPr txBox="1"/>
          <p:nvPr>
            <p:ph type="title"/>
          </p:nvPr>
        </p:nvSpPr>
        <p:spPr>
          <a:xfrm>
            <a:off x="457200" y="154483"/>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400" u="none" cap="none" strike="noStrike">
                <a:solidFill>
                  <a:schemeClr val="dk2"/>
                </a:solidFill>
                <a:latin typeface="Arial"/>
                <a:ea typeface="Arial"/>
                <a:cs typeface="Arial"/>
                <a:sym typeface="Arial"/>
              </a:rPr>
              <a:t>Putting It All Together</a:t>
            </a:r>
            <a:endParaRPr/>
          </a:p>
        </p:txBody>
      </p:sp>
      <p:sp>
        <p:nvSpPr>
          <p:cNvPr id="4274" name="Google Shape;4274;p622"/>
          <p:cNvSpPr txBox="1"/>
          <p:nvPr/>
        </p:nvSpPr>
        <p:spPr>
          <a:xfrm>
            <a:off x="1143000" y="1028700"/>
            <a:ext cx="6705600" cy="37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1. Exposition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2. Rising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3. Climax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4. Falling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5. Resolution</a:t>
            </a:r>
            <a:endParaRPr b="0" i="0" sz="1400" u="none" cap="none" strike="noStrike">
              <a:solidFill>
                <a:srgbClr val="000000"/>
              </a:solidFill>
              <a:latin typeface="Arial"/>
              <a:ea typeface="Arial"/>
              <a:cs typeface="Arial"/>
              <a:sym typeface="Arial"/>
            </a:endParaRPr>
          </a:p>
        </p:txBody>
      </p:sp>
      <p:sp>
        <p:nvSpPr>
          <p:cNvPr id="4275" name="Google Shape;4275;p622"/>
          <p:cNvSpPr/>
          <p:nvPr/>
        </p:nvSpPr>
        <p:spPr>
          <a:xfrm>
            <a:off x="3962400" y="13144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6" name="Google Shape;4276;p622"/>
          <p:cNvSpPr/>
          <p:nvPr/>
        </p:nvSpPr>
        <p:spPr>
          <a:xfrm>
            <a:off x="3657600" y="274320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7" name="Google Shape;4277;p622"/>
          <p:cNvSpPr/>
          <p:nvPr/>
        </p:nvSpPr>
        <p:spPr>
          <a:xfrm>
            <a:off x="4495800" y="41719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8" name="Google Shape;4278;p622"/>
          <p:cNvSpPr txBox="1"/>
          <p:nvPr/>
        </p:nvSpPr>
        <p:spPr>
          <a:xfrm>
            <a:off x="5867400" y="1143000"/>
            <a:ext cx="2209800" cy="61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Beginning of Story</a:t>
            </a:r>
            <a:endParaRPr b="0" i="0" sz="1400" u="none" cap="none" strike="noStrike">
              <a:solidFill>
                <a:srgbClr val="000000"/>
              </a:solidFill>
              <a:latin typeface="Arial"/>
              <a:ea typeface="Arial"/>
              <a:cs typeface="Arial"/>
              <a:sym typeface="Arial"/>
            </a:endParaRPr>
          </a:p>
        </p:txBody>
      </p:sp>
      <p:sp>
        <p:nvSpPr>
          <p:cNvPr id="4279" name="Google Shape;4279;p622"/>
          <p:cNvSpPr txBox="1"/>
          <p:nvPr/>
        </p:nvSpPr>
        <p:spPr>
          <a:xfrm>
            <a:off x="5770179" y="139500"/>
            <a:ext cx="25908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Middle of Story</a:t>
            </a:r>
            <a:endParaRPr b="0" i="0" sz="1400" u="none" cap="none" strike="noStrike">
              <a:solidFill>
                <a:srgbClr val="000000"/>
              </a:solidFill>
              <a:latin typeface="Arial"/>
              <a:ea typeface="Arial"/>
              <a:cs typeface="Arial"/>
              <a:sym typeface="Arial"/>
            </a:endParaRPr>
          </a:p>
        </p:txBody>
      </p:sp>
      <p:sp>
        <p:nvSpPr>
          <p:cNvPr id="4280" name="Google Shape;4280;p622"/>
          <p:cNvSpPr txBox="1"/>
          <p:nvPr/>
        </p:nvSpPr>
        <p:spPr>
          <a:xfrm>
            <a:off x="6324600" y="4057650"/>
            <a:ext cx="2057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End of Story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4" name="Shape 4284"/>
        <p:cNvGrpSpPr/>
        <p:nvPr/>
      </p:nvGrpSpPr>
      <p:grpSpPr>
        <a:xfrm>
          <a:off x="0" y="0"/>
          <a:ext cx="0" cy="0"/>
          <a:chOff x="0" y="0"/>
          <a:chExt cx="0" cy="0"/>
        </a:xfrm>
      </p:grpSpPr>
      <p:sp>
        <p:nvSpPr>
          <p:cNvPr id="4285" name="Google Shape;4285;p623"/>
          <p:cNvSpPr txBox="1"/>
          <p:nvPr>
            <p:ph type="title"/>
          </p:nvPr>
        </p:nvSpPr>
        <p:spPr>
          <a:xfrm>
            <a:off x="0" y="171450"/>
            <a:ext cx="9144000" cy="74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rgbClr val="FFC000"/>
                </a:solidFill>
                <a:latin typeface="Arial"/>
                <a:ea typeface="Arial"/>
                <a:cs typeface="Arial"/>
                <a:sym typeface="Arial"/>
              </a:rPr>
              <a:t>Independent vs. Dependent Variables</a:t>
            </a:r>
            <a:endParaRPr b="0" i="0" sz="4400" u="none" cap="none" strike="noStrike">
              <a:solidFill>
                <a:schemeClr val="dk2"/>
              </a:solidFill>
              <a:latin typeface="Arial"/>
              <a:ea typeface="Arial"/>
              <a:cs typeface="Arial"/>
              <a:sym typeface="Arial"/>
            </a:endParaRPr>
          </a:p>
        </p:txBody>
      </p:sp>
      <p:sp>
        <p:nvSpPr>
          <p:cNvPr id="4286" name="Google Shape;4286;p623"/>
          <p:cNvSpPr txBox="1"/>
          <p:nvPr>
            <p:ph idx="4294967295" type="body"/>
          </p:nvPr>
        </p:nvSpPr>
        <p:spPr>
          <a:xfrm>
            <a:off x="0" y="1200150"/>
            <a:ext cx="4648200" cy="3828900"/>
          </a:xfrm>
          <a:prstGeom prst="rect">
            <a:avLst/>
          </a:prstGeom>
          <a:noFill/>
          <a:ln>
            <a:noFill/>
          </a:ln>
        </p:spPr>
        <p:txBody>
          <a:bodyPr anchorCtr="0" anchor="t" bIns="45700" lIns="91425" spcFirstLastPara="1" rIns="91425" wrap="square" tIns="45700">
            <a:noAutofit/>
          </a:bodyPr>
          <a:lstStyle/>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or affects the other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X-axis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a:t>
            </a:r>
            <a:r>
              <a:rPr b="0" i="1" lang="zh-CN" sz="2400" u="none" cap="none" strike="noStrike">
                <a:solidFill>
                  <a:schemeClr val="dk1"/>
                </a:solidFill>
                <a:latin typeface="Arial"/>
                <a:ea typeface="Arial"/>
                <a:cs typeface="Arial"/>
                <a:sym typeface="Arial"/>
              </a:rPr>
              <a:t>because of </a:t>
            </a:r>
            <a:r>
              <a:rPr b="0" i="0" lang="zh-CN" sz="2400" u="none" cap="none" strike="noStrike">
                <a:solidFill>
                  <a:schemeClr val="dk1"/>
                </a:solidFill>
                <a:latin typeface="Arial"/>
                <a:ea typeface="Arial"/>
                <a:cs typeface="Arial"/>
                <a:sym typeface="Arial"/>
              </a:rPr>
              <a:t>the 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Y-axis</a:t>
            </a:r>
            <a:endParaRPr b="0" i="0" sz="1800" u="none" cap="none" strike="noStrike">
              <a:solidFill>
                <a:schemeClr val="dk1"/>
              </a:solidFill>
              <a:latin typeface="Arial"/>
              <a:ea typeface="Arial"/>
              <a:cs typeface="Arial"/>
              <a:sym typeface="Arial"/>
            </a:endParaRPr>
          </a:p>
        </p:txBody>
      </p:sp>
      <p:graphicFrame>
        <p:nvGraphicFramePr>
          <p:cNvPr id="4287" name="Google Shape;4287;p623"/>
          <p:cNvGraphicFramePr/>
          <p:nvPr/>
        </p:nvGraphicFramePr>
        <p:xfrm>
          <a:off x="4495800" y="1657350"/>
          <a:ext cx="3000000" cy="3000000"/>
        </p:xfrm>
        <a:graphic>
          <a:graphicData uri="http://schemas.openxmlformats.org/drawingml/2006/table">
            <a:tbl>
              <a:tblPr>
                <a:noFill/>
                <a:tableStyleId>{617024FA-6BCF-4176-A457-480336C88C0E}</a:tableStyleId>
              </a:tblPr>
              <a:tblGrid>
                <a:gridCol w="2259000"/>
                <a:gridCol w="2084375"/>
              </a:tblGrid>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Amount of Water (mL)</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Plant Growth (cm)</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10</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15</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18</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3</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4</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bl>
          </a:graphicData>
        </a:graphic>
      </p:graphicFrame>
      <p:sp>
        <p:nvSpPr>
          <p:cNvPr id="4288" name="Google Shape;4288;p623"/>
          <p:cNvSpPr txBox="1"/>
          <p:nvPr/>
        </p:nvSpPr>
        <p:spPr>
          <a:xfrm>
            <a:off x="4876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Independent</a:t>
            </a:r>
            <a:endParaRPr b="0" i="0" sz="1800" u="none" cap="none" strike="noStrike">
              <a:solidFill>
                <a:schemeClr val="dk1"/>
              </a:solidFill>
              <a:latin typeface="Arial"/>
              <a:ea typeface="Arial"/>
              <a:cs typeface="Arial"/>
              <a:sym typeface="Arial"/>
            </a:endParaRPr>
          </a:p>
        </p:txBody>
      </p:sp>
      <p:sp>
        <p:nvSpPr>
          <p:cNvPr id="4289" name="Google Shape;4289;p623"/>
          <p:cNvSpPr txBox="1"/>
          <p:nvPr/>
        </p:nvSpPr>
        <p:spPr>
          <a:xfrm>
            <a:off x="7162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Dependent</a:t>
            </a:r>
            <a:endParaRPr b="0" i="0" sz="1800" u="none" cap="none" strike="noStrike">
              <a:solidFill>
                <a:schemeClr val="dk1"/>
              </a:solidFill>
              <a:latin typeface="Arial"/>
              <a:ea typeface="Arial"/>
              <a:cs typeface="Arial"/>
              <a:sym typeface="Arial"/>
            </a:endParaRPr>
          </a:p>
        </p:txBody>
      </p:sp>
      <p:sp>
        <p:nvSpPr>
          <p:cNvPr id="4290" name="Google Shape;4290;p623"/>
          <p:cNvSpPr txBox="1"/>
          <p:nvPr/>
        </p:nvSpPr>
        <p:spPr>
          <a:xfrm>
            <a:off x="381000" y="0"/>
            <a:ext cx="80772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zh-CN" sz="1800" u="sng" cap="none" strike="noStrike">
                <a:solidFill>
                  <a:srgbClr val="20190B"/>
                </a:solidFill>
                <a:latin typeface="Arial"/>
                <a:ea typeface="Arial"/>
                <a:cs typeface="Arial"/>
                <a:sym typeface="Arial"/>
              </a:rPr>
              <a:t>LO</a:t>
            </a:r>
            <a:r>
              <a:rPr b="1" i="0" lang="zh-CN" sz="1800" u="none" cap="none" strike="noStrike">
                <a:solidFill>
                  <a:srgbClr val="20190B"/>
                </a:solidFill>
                <a:latin typeface="Arial"/>
                <a:ea typeface="Arial"/>
                <a:cs typeface="Arial"/>
                <a:sym typeface="Arial"/>
              </a:rPr>
              <a:t>: </a:t>
            </a:r>
            <a:r>
              <a:rPr b="0" i="0" lang="zh-CN" sz="1800" u="none" cap="none" strike="noStrike">
                <a:solidFill>
                  <a:srgbClr val="20190B"/>
                </a:solidFill>
                <a:latin typeface="Arial"/>
                <a:ea typeface="Arial"/>
                <a:cs typeface="Arial"/>
                <a:sym typeface="Arial"/>
              </a:rPr>
              <a:t>We will learn how to create a line graph using a set of data</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4" name="Shape 4294"/>
        <p:cNvGrpSpPr/>
        <p:nvPr/>
      </p:nvGrpSpPr>
      <p:grpSpPr>
        <a:xfrm>
          <a:off x="0" y="0"/>
          <a:ext cx="0" cy="0"/>
          <a:chOff x="0" y="0"/>
          <a:chExt cx="0" cy="0"/>
        </a:xfrm>
      </p:grpSpPr>
      <p:sp>
        <p:nvSpPr>
          <p:cNvPr id="4295" name="Google Shape;4295;p624"/>
          <p:cNvSpPr txBox="1"/>
          <p:nvPr>
            <p:ph idx="1" type="body"/>
          </p:nvPr>
        </p:nvSpPr>
        <p:spPr>
          <a:xfrm>
            <a:off x="457200" y="1749200"/>
            <a:ext cx="8229600" cy="205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zh-CN" sz="9600">
                <a:latin typeface="Coming Soon"/>
                <a:ea typeface="Coming Soon"/>
                <a:cs typeface="Coming Soon"/>
                <a:sym typeface="Coming Soon"/>
              </a:rPr>
              <a:t>each	</a:t>
            </a:r>
            <a:endParaRPr sz="9600">
              <a:latin typeface="Coming Soon"/>
              <a:ea typeface="Coming Soon"/>
              <a:cs typeface="Coming Soon"/>
              <a:sym typeface="Coming So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9" name="Shape 4299"/>
        <p:cNvGrpSpPr/>
        <p:nvPr/>
      </p:nvGrpSpPr>
      <p:grpSpPr>
        <a:xfrm>
          <a:off x="0" y="0"/>
          <a:ext cx="0" cy="0"/>
          <a:chOff x="0" y="0"/>
          <a:chExt cx="0" cy="0"/>
        </a:xfrm>
      </p:grpSpPr>
      <p:sp>
        <p:nvSpPr>
          <p:cNvPr id="4300" name="Google Shape;4300;p625"/>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zh-CN" sz="3000" u="sng">
                <a:latin typeface="Josefin Sans"/>
                <a:ea typeface="Josefin Sans"/>
                <a:cs typeface="Josefin Sans"/>
                <a:sym typeface="Josefin Sans"/>
              </a:rPr>
              <a:t>Direct characterization</a:t>
            </a:r>
            <a:r>
              <a:rPr lang="zh-CN" sz="3000">
                <a:latin typeface="Josefin Sans"/>
                <a:ea typeface="Josefin Sans"/>
                <a:cs typeface="Josefin Sans"/>
                <a:sym typeface="Josefin Sans"/>
              </a:rPr>
              <a:t> </a:t>
            </a:r>
            <a:r>
              <a:rPr b="1" lang="zh-CN" sz="3000">
                <a:solidFill>
                  <a:srgbClr val="FF0000"/>
                </a:solidFill>
                <a:latin typeface="Josefin Sans"/>
                <a:ea typeface="Josefin Sans"/>
                <a:cs typeface="Josefin Sans"/>
                <a:sym typeface="Josefin Sans"/>
              </a:rPr>
              <a:t>tells</a:t>
            </a:r>
            <a:r>
              <a:rPr b="1" lang="zh-CN" sz="3000">
                <a:latin typeface="Josefin Sans"/>
                <a:ea typeface="Josefin Sans"/>
                <a:cs typeface="Josefin Sans"/>
                <a:sym typeface="Josefin Sans"/>
              </a:rPr>
              <a:t> </a:t>
            </a:r>
            <a:r>
              <a:rPr lang="zh-CN" sz="3000">
                <a:latin typeface="Josefin Sans"/>
                <a:ea typeface="Josefin Sans"/>
                <a:cs typeface="Josefin Sans"/>
                <a:sym typeface="Josefin Sans"/>
              </a:rPr>
              <a:t>the audience what the personality of the character is. </a:t>
            </a:r>
            <a:endParaRPr sz="3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sz="24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rPr b="1" lang="zh-CN">
                <a:latin typeface="Josefin Sans"/>
                <a:ea typeface="Josefin Sans"/>
                <a:cs typeface="Josefin Sans"/>
                <a:sym typeface="Josefin Sans"/>
              </a:rPr>
              <a:t>Example</a:t>
            </a:r>
            <a:r>
              <a:rPr lang="zh-CN">
                <a:latin typeface="Josefin Sans"/>
                <a:ea typeface="Josefin Sans"/>
                <a:cs typeface="Josefin Sans"/>
                <a:sym typeface="Josefin Sans"/>
              </a:rPr>
              <a:t>: “The </a:t>
            </a:r>
            <a:r>
              <a:rPr b="1" lang="zh-CN">
                <a:latin typeface="Josefin Sans"/>
                <a:ea typeface="Josefin Sans"/>
                <a:cs typeface="Josefin Sans"/>
                <a:sym typeface="Josefin Sans"/>
              </a:rPr>
              <a:t>patient </a:t>
            </a:r>
            <a:r>
              <a:rPr lang="zh-CN">
                <a:latin typeface="Josefin Sans"/>
                <a:ea typeface="Josefin Sans"/>
                <a:cs typeface="Josefin Sans"/>
                <a:sym typeface="Josefin Sans"/>
              </a:rPr>
              <a:t>boy and </a:t>
            </a:r>
            <a:r>
              <a:rPr b="1" lang="zh-CN">
                <a:latin typeface="Josefin Sans"/>
                <a:ea typeface="Josefin Sans"/>
                <a:cs typeface="Josefin Sans"/>
                <a:sym typeface="Josefin Sans"/>
              </a:rPr>
              <a:t>quiet </a:t>
            </a:r>
            <a:r>
              <a:rPr lang="zh-CN">
                <a:latin typeface="Josefin Sans"/>
                <a:ea typeface="Josefin Sans"/>
                <a:cs typeface="Josefin Sans"/>
                <a:sym typeface="Josefin Sans"/>
              </a:rPr>
              <a:t>girl were well mannered and did not disobey their mother.”</a:t>
            </a:r>
            <a:endParaRPr>
              <a:latin typeface="Josefin Sans"/>
              <a:ea typeface="Josefin Sans"/>
              <a:cs typeface="Josefin Sans"/>
              <a:sym typeface="Josefin Sans"/>
            </a:endParaRPr>
          </a:p>
          <a:p>
            <a:pPr indent="0" lvl="0" marL="0" rtl="0" algn="l">
              <a:lnSpc>
                <a:spcPct val="100000"/>
              </a:lnSpc>
              <a:spcBef>
                <a:spcPts val="0"/>
              </a:spcBef>
              <a:spcAft>
                <a:spcPts val="0"/>
              </a:spcAft>
              <a:buClr>
                <a:schemeClr val="dk1"/>
              </a:buClr>
              <a:buSzPts val="1100"/>
              <a:buFont typeface="Arial"/>
              <a:buNone/>
            </a:pPr>
            <a:r>
              <a:t/>
            </a:r>
            <a:endParaRPr>
              <a:latin typeface="Josefin Sans"/>
              <a:ea typeface="Josefin Sans"/>
              <a:cs typeface="Josefin Sans"/>
              <a:sym typeface="Josefin Sans"/>
            </a:endParaRPr>
          </a:p>
          <a:p>
            <a:pPr indent="0" lvl="0" marL="0" rtl="0" algn="l">
              <a:lnSpc>
                <a:spcPct val="115000"/>
              </a:lnSpc>
              <a:spcBef>
                <a:spcPts val="0"/>
              </a:spcBef>
              <a:spcAft>
                <a:spcPts val="0"/>
              </a:spcAft>
              <a:buClr>
                <a:schemeClr val="dk1"/>
              </a:buClr>
              <a:buSzPts val="1100"/>
              <a:buFont typeface="Arial"/>
              <a:buNone/>
            </a:pPr>
            <a:r>
              <a:rPr lang="zh-CN">
                <a:latin typeface="Josefin Sans"/>
                <a:ea typeface="Josefin Sans"/>
                <a:cs typeface="Josefin Sans"/>
                <a:sym typeface="Josefin Sans"/>
              </a:rPr>
              <a:t> </a:t>
            </a:r>
            <a:r>
              <a:rPr b="1" lang="zh-CN">
                <a:latin typeface="Josefin Sans"/>
                <a:ea typeface="Josefin Sans"/>
                <a:cs typeface="Josefin Sans"/>
                <a:sym typeface="Josefin Sans"/>
              </a:rPr>
              <a:t>Explanation</a:t>
            </a:r>
            <a:r>
              <a:rPr lang="zh-CN">
                <a:latin typeface="Josefin Sans"/>
                <a:ea typeface="Josefin Sans"/>
                <a:cs typeface="Josefin Sans"/>
                <a:sym typeface="Josefin Sans"/>
              </a:rPr>
              <a:t>: The author is directly telling the audience the personality of these two children. The boy is “______________” and the girl is “_____________________.”</a:t>
            </a:r>
            <a:endParaRPr>
              <a:latin typeface="Josefin Sans"/>
              <a:ea typeface="Josefin Sans"/>
              <a:cs typeface="Josefin Sans"/>
              <a:sym typeface="Josefin Sans"/>
            </a:endParaRPr>
          </a:p>
        </p:txBody>
      </p:sp>
      <p:sp>
        <p:nvSpPr>
          <p:cNvPr id="4301" name="Google Shape;4301;p625"/>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a:solidFill>
                  <a:srgbClr val="FF0000"/>
                </a:solidFill>
                <a:latin typeface="Josefin Sans"/>
                <a:ea typeface="Josefin Sans"/>
                <a:cs typeface="Josefin Sans"/>
                <a:sym typeface="Josefin Sans"/>
              </a:rPr>
              <a:t>DIRECT CHARACTERIZATION</a:t>
            </a:r>
            <a:endParaRPr b="1">
              <a:solidFill>
                <a:srgbClr val="FF0000"/>
              </a:solidFill>
              <a:latin typeface="Josefin Sans"/>
              <a:ea typeface="Josefin Sans"/>
              <a:cs typeface="Josefin Sans"/>
              <a:sym typeface="Josefin Sans"/>
            </a:endParaRPr>
          </a:p>
        </p:txBody>
      </p:sp>
      <p:cxnSp>
        <p:nvCxnSpPr>
          <p:cNvPr id="4302" name="Google Shape;4302;p625"/>
          <p:cNvCxnSpPr/>
          <p:nvPr/>
        </p:nvCxnSpPr>
        <p:spPr>
          <a:xfrm>
            <a:off x="720025" y="2419550"/>
            <a:ext cx="76395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0" st="0"/>
                                            </p:txEl>
                                          </p:spTgt>
                                        </p:tgtEl>
                                        <p:attrNameLst>
                                          <p:attrName>style.visibility</p:attrName>
                                        </p:attrNameLst>
                                      </p:cBhvr>
                                      <p:to>
                                        <p:strVal val="visible"/>
                                      </p:to>
                                    </p:set>
                                    <p:animEffect filter="fade" transition="in">
                                      <p:cBhvr>
                                        <p:cTn dur="1000"/>
                                        <p:tgtEl>
                                          <p:spTgt spid="43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1" st="1"/>
                                            </p:txEl>
                                          </p:spTgt>
                                        </p:tgtEl>
                                        <p:attrNameLst>
                                          <p:attrName>style.visibility</p:attrName>
                                        </p:attrNameLst>
                                      </p:cBhvr>
                                      <p:to>
                                        <p:strVal val="visible"/>
                                      </p:to>
                                    </p:set>
                                    <p:animEffect filter="fade" transition="in">
                                      <p:cBhvr>
                                        <p:cTn dur="1000"/>
                                        <p:tgtEl>
                                          <p:spTgt spid="43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2" st="2"/>
                                            </p:txEl>
                                          </p:spTgt>
                                        </p:tgtEl>
                                        <p:attrNameLst>
                                          <p:attrName>style.visibility</p:attrName>
                                        </p:attrNameLst>
                                      </p:cBhvr>
                                      <p:to>
                                        <p:strVal val="visible"/>
                                      </p:to>
                                    </p:set>
                                    <p:animEffect filter="fade" transition="in">
                                      <p:cBhvr>
                                        <p:cTn dur="1000"/>
                                        <p:tgtEl>
                                          <p:spTgt spid="43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3" st="3"/>
                                            </p:txEl>
                                          </p:spTgt>
                                        </p:tgtEl>
                                        <p:attrNameLst>
                                          <p:attrName>style.visibility</p:attrName>
                                        </p:attrNameLst>
                                      </p:cBhvr>
                                      <p:to>
                                        <p:strVal val="visible"/>
                                      </p:to>
                                    </p:set>
                                    <p:animEffect filter="fade" transition="in">
                                      <p:cBhvr>
                                        <p:cTn dur="1000"/>
                                        <p:tgtEl>
                                          <p:spTgt spid="43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4" st="4"/>
                                            </p:txEl>
                                          </p:spTgt>
                                        </p:tgtEl>
                                        <p:attrNameLst>
                                          <p:attrName>style.visibility</p:attrName>
                                        </p:attrNameLst>
                                      </p:cBhvr>
                                      <p:to>
                                        <p:strVal val="visible"/>
                                      </p:to>
                                    </p:set>
                                    <p:animEffect filter="fade" transition="in">
                                      <p:cBhvr>
                                        <p:cTn dur="1000"/>
                                        <p:tgtEl>
                                          <p:spTgt spid="43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2" name="Shape 3612"/>
        <p:cNvGrpSpPr/>
        <p:nvPr/>
      </p:nvGrpSpPr>
      <p:grpSpPr>
        <a:xfrm>
          <a:off x="0" y="0"/>
          <a:ext cx="0" cy="0"/>
          <a:chOff x="0" y="0"/>
          <a:chExt cx="0" cy="0"/>
        </a:xfrm>
      </p:grpSpPr>
      <p:sp>
        <p:nvSpPr>
          <p:cNvPr id="3613" name="Google Shape;3613;p563"/>
          <p:cNvSpPr txBox="1"/>
          <p:nvPr>
            <p:ph idx="1" type="body"/>
          </p:nvPr>
        </p:nvSpPr>
        <p:spPr>
          <a:xfrm>
            <a:off x="457200" y="286170"/>
            <a:ext cx="8229600" cy="446100"/>
          </a:xfrm>
          <a:prstGeom prst="rect">
            <a:avLst/>
          </a:prstGeom>
          <a:noFill/>
          <a:ln>
            <a:noFill/>
          </a:ln>
        </p:spPr>
        <p:txBody>
          <a:bodyPr anchorCtr="0" anchor="b" bIns="0" lIns="0" spcFirstLastPara="1" rIns="0" wrap="square" tIns="274300">
            <a:normAutofit fontScale="40000" lnSpcReduction="20000"/>
          </a:bodyPr>
          <a:lstStyle/>
          <a:p>
            <a:pPr indent="0" lvl="0" marL="0" rtl="0" algn="l">
              <a:lnSpc>
                <a:spcPct val="100000"/>
              </a:lnSpc>
              <a:spcBef>
                <a:spcPts val="0"/>
              </a:spcBef>
              <a:spcAft>
                <a:spcPts val="0"/>
              </a:spcAft>
              <a:buClr>
                <a:schemeClr val="dk1"/>
              </a:buClr>
              <a:buSzPct val="100000"/>
              <a:buNone/>
            </a:pPr>
            <a:r>
              <a:rPr lang="zh-CN" sz="3200">
                <a:latin typeface="Gill Sans"/>
                <a:ea typeface="Gill Sans"/>
                <a:cs typeface="Gill Sans"/>
                <a:sym typeface="Gill Sans"/>
              </a:rPr>
              <a:t>What do we do?</a:t>
            </a:r>
            <a:endParaRPr/>
          </a:p>
        </p:txBody>
      </p:sp>
      <p:sp>
        <p:nvSpPr>
          <p:cNvPr id="3614" name="Google Shape;3614;p563"/>
          <p:cNvSpPr txBox="1"/>
          <p:nvPr>
            <p:ph idx="2" type="body"/>
          </p:nvPr>
        </p:nvSpPr>
        <p:spPr>
          <a:xfrm>
            <a:off x="660539" y="1237169"/>
            <a:ext cx="3752700" cy="9801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SzPts val="3000"/>
              <a:buNone/>
            </a:pPr>
            <a:r>
              <a:rPr lang="zh-CN" sz="2400">
                <a:solidFill>
                  <a:schemeClr val="dk2"/>
                </a:solidFill>
                <a:latin typeface="Gill Sans"/>
                <a:ea typeface="Gill Sans"/>
                <a:cs typeface="Gill Sans"/>
                <a:sym typeface="Gill Sans"/>
              </a:rPr>
              <a:t>Employees on the 5</a:t>
            </a:r>
            <a:r>
              <a:rPr baseline="30000" lang="zh-CN" sz="2400">
                <a:solidFill>
                  <a:schemeClr val="dk2"/>
                </a:solidFill>
                <a:latin typeface="Gill Sans"/>
                <a:ea typeface="Gill Sans"/>
                <a:cs typeface="Gill Sans"/>
                <a:sym typeface="Gill Sans"/>
              </a:rPr>
              <a:t>th</a:t>
            </a:r>
            <a:r>
              <a:rPr lang="zh-CN" sz="2400">
                <a:solidFill>
                  <a:schemeClr val="dk2"/>
                </a:solidFill>
                <a:latin typeface="Gill Sans"/>
                <a:ea typeface="Gill Sans"/>
                <a:cs typeface="Gill Sans"/>
                <a:sym typeface="Gill Sans"/>
              </a:rPr>
              <a:t> floor report blown out windows and debris.</a:t>
            </a:r>
            <a:endParaRPr sz="1200">
              <a:solidFill>
                <a:schemeClr val="dk2"/>
              </a:solidFill>
              <a:latin typeface="Gill Sans"/>
              <a:ea typeface="Gill Sans"/>
              <a:cs typeface="Gill Sans"/>
              <a:sym typeface="Gill Sans"/>
            </a:endParaRPr>
          </a:p>
        </p:txBody>
      </p:sp>
      <p:sp>
        <p:nvSpPr>
          <p:cNvPr id="3615" name="Google Shape;3615;p563"/>
          <p:cNvSpPr txBox="1"/>
          <p:nvPr>
            <p:ph idx="3" type="body"/>
          </p:nvPr>
        </p:nvSpPr>
        <p:spPr>
          <a:xfrm>
            <a:off x="457200" y="715564"/>
            <a:ext cx="8229600" cy="28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zh-CN">
                <a:latin typeface="Gill Sans"/>
                <a:ea typeface="Gill Sans"/>
                <a:cs typeface="Gill Sans"/>
                <a:sym typeface="Gill Sans"/>
              </a:rPr>
              <a:t>Tuesday Morning, 9:50 AM</a:t>
            </a:r>
            <a:endParaRPr/>
          </a:p>
          <a:p>
            <a:pPr indent="0" lvl="0" marL="0" rtl="0" algn="l">
              <a:lnSpc>
                <a:spcPct val="100000"/>
              </a:lnSpc>
              <a:spcBef>
                <a:spcPts val="480"/>
              </a:spcBef>
              <a:spcAft>
                <a:spcPts val="0"/>
              </a:spcAft>
              <a:buClr>
                <a:schemeClr val="dk1"/>
              </a:buClr>
              <a:buSzPts val="2400"/>
              <a:buNone/>
            </a:pPr>
            <a:r>
              <a:t/>
            </a:r>
            <a:endParaRPr>
              <a:latin typeface="Gill Sans"/>
              <a:ea typeface="Gill Sans"/>
              <a:cs typeface="Gill Sans"/>
              <a:sym typeface="Gill Sans"/>
            </a:endParaRPr>
          </a:p>
        </p:txBody>
      </p:sp>
      <p:sp>
        <p:nvSpPr>
          <p:cNvPr id="3616" name="Google Shape;3616;p563"/>
          <p:cNvSpPr txBox="1"/>
          <p:nvPr/>
        </p:nvSpPr>
        <p:spPr>
          <a:xfrm>
            <a:off x="4739897" y="1237169"/>
            <a:ext cx="3946800" cy="980100"/>
          </a:xfrm>
          <a:prstGeom prst="rect">
            <a:avLst/>
          </a:prstGeom>
          <a:noFill/>
          <a:ln>
            <a:noFill/>
          </a:ln>
        </p:spPr>
        <p:txBody>
          <a:bodyPr anchorCtr="0" anchor="t" bIns="0" lIns="0" spcFirstLastPara="1" rIns="0" wrap="square" tIns="0">
            <a:normAutofit fontScale="92500"/>
          </a:bodyPr>
          <a:lstStyle/>
          <a:p>
            <a:pPr indent="0" lvl="0" marL="0" marR="0" rtl="0" algn="l">
              <a:lnSpc>
                <a:spcPct val="114000"/>
              </a:lnSpc>
              <a:spcBef>
                <a:spcPts val="0"/>
              </a:spcBef>
              <a:spcAft>
                <a:spcPts val="0"/>
              </a:spcAft>
              <a:buClr>
                <a:schemeClr val="dk2"/>
              </a:buClr>
              <a:buSzPct val="125000"/>
              <a:buFont typeface="Noto Sans Symbols"/>
              <a:buNone/>
            </a:pPr>
            <a:r>
              <a:rPr b="0" i="0" lang="zh-CN" sz="2400" u="none" cap="none" strike="noStrike">
                <a:solidFill>
                  <a:schemeClr val="dk2"/>
                </a:solidFill>
                <a:latin typeface="Gill Sans"/>
                <a:ea typeface="Gill Sans"/>
                <a:cs typeface="Gill Sans"/>
                <a:sym typeface="Gill Sans"/>
              </a:rPr>
              <a:t>Employees on the 7</a:t>
            </a:r>
            <a:r>
              <a:rPr b="0" baseline="30000" i="0" lang="zh-CN" sz="2400" u="none" cap="none" strike="noStrike">
                <a:solidFill>
                  <a:schemeClr val="dk2"/>
                </a:solidFill>
                <a:latin typeface="Gill Sans"/>
                <a:ea typeface="Gill Sans"/>
                <a:cs typeface="Gill Sans"/>
                <a:sym typeface="Gill Sans"/>
              </a:rPr>
              <a:t>th</a:t>
            </a:r>
            <a:r>
              <a:rPr b="0" i="0" lang="zh-CN" sz="2400" u="none" cap="none" strike="noStrike">
                <a:solidFill>
                  <a:schemeClr val="dk2"/>
                </a:solidFill>
                <a:latin typeface="Gill Sans"/>
                <a:ea typeface="Gill Sans"/>
                <a:cs typeface="Gill Sans"/>
                <a:sym typeface="Gill Sans"/>
              </a:rPr>
              <a:t> floor don’t report any physical impact.</a:t>
            </a:r>
            <a:endParaRPr b="0" i="0" sz="1200" u="none" cap="none" strike="noStrike">
              <a:solidFill>
                <a:schemeClr val="dk2"/>
              </a:solidFill>
              <a:latin typeface="Gill Sans"/>
              <a:ea typeface="Gill Sans"/>
              <a:cs typeface="Gill Sans"/>
              <a:sym typeface="Gill Sans"/>
            </a:endParaRPr>
          </a:p>
        </p:txBody>
      </p:sp>
      <p:sp>
        <p:nvSpPr>
          <p:cNvPr id="3617" name="Google Shape;3617;p563"/>
          <p:cNvSpPr/>
          <p:nvPr/>
        </p:nvSpPr>
        <p:spPr>
          <a:xfrm>
            <a:off x="1351694" y="2571750"/>
            <a:ext cx="3499416" cy="723876"/>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are management’s directions to employees? </a:t>
            </a:r>
            <a:endParaRPr b="0" i="0" sz="1400" u="none" cap="none" strike="noStrike">
              <a:solidFill>
                <a:srgbClr val="000000"/>
              </a:solidFill>
              <a:latin typeface="Arial"/>
              <a:ea typeface="Arial"/>
              <a:cs typeface="Arial"/>
              <a:sym typeface="Arial"/>
            </a:endParaRPr>
          </a:p>
          <a:p>
            <a:pPr indent="-342900" lvl="1" marL="800100" marR="0" rtl="0" algn="l">
              <a:lnSpc>
                <a:spcPct val="114000"/>
              </a:lnSpc>
              <a:spcBef>
                <a:spcPts val="0"/>
              </a:spcBef>
              <a:spcAft>
                <a:spcPts val="0"/>
              </a:spcAft>
              <a:buClr>
                <a:schemeClr val="dk2"/>
              </a:buClr>
              <a:buSzPts val="2400"/>
              <a:buFont typeface="Noto Sans Symbols"/>
              <a:buChar char="▪"/>
            </a:pPr>
            <a:r>
              <a:rPr b="0" i="0" lang="zh-CN" sz="2400" u="none" cap="none" strike="noStrike">
                <a:solidFill>
                  <a:schemeClr val="dk2"/>
                </a:solidFill>
                <a:latin typeface="Gill Sans"/>
                <a:ea typeface="Gill Sans"/>
                <a:cs typeface="Gill Sans"/>
                <a:sym typeface="Gill Sans"/>
              </a:rPr>
              <a:t>Shelter in place or evacuate?</a:t>
            </a:r>
            <a:endParaRPr b="0" i="0" sz="1400" u="none" cap="none" strike="noStrike">
              <a:solidFill>
                <a:srgbClr val="000000"/>
              </a:solidFill>
              <a:latin typeface="Arial"/>
              <a:ea typeface="Arial"/>
              <a:cs typeface="Arial"/>
              <a:sym typeface="Arial"/>
            </a:endParaRPr>
          </a:p>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about clients that are in the office for a morning meeting? </a:t>
            </a:r>
            <a:endParaRPr b="0" i="0" sz="1400" u="none" cap="none" strike="noStrike">
              <a:solidFill>
                <a:srgbClr val="000000"/>
              </a:solidFill>
              <a:latin typeface="Arial"/>
              <a:ea typeface="Arial"/>
              <a:cs typeface="Arial"/>
              <a:sym typeface="Arial"/>
            </a:endParaRPr>
          </a:p>
        </p:txBody>
      </p:sp>
      <p:cxnSp>
        <p:nvCxnSpPr>
          <p:cNvPr id="3618" name="Google Shape;3618;p563"/>
          <p:cNvCxnSpPr/>
          <p:nvPr/>
        </p:nvCxnSpPr>
        <p:spPr>
          <a:xfrm>
            <a:off x="4413247" y="1270506"/>
            <a:ext cx="0" cy="946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6" name="Shape 4306"/>
        <p:cNvGrpSpPr/>
        <p:nvPr/>
      </p:nvGrpSpPr>
      <p:grpSpPr>
        <a:xfrm>
          <a:off x="0" y="0"/>
          <a:ext cx="0" cy="0"/>
          <a:chOff x="0" y="0"/>
          <a:chExt cx="0" cy="0"/>
        </a:xfrm>
      </p:grpSpPr>
      <p:sp>
        <p:nvSpPr>
          <p:cNvPr id="4307" name="Google Shape;4307;p626"/>
          <p:cNvSpPr txBox="1"/>
          <p:nvPr>
            <p:ph idx="1" type="body"/>
          </p:nvPr>
        </p:nvSpPr>
        <p:spPr>
          <a:xfrm>
            <a:off x="457200" y="1200150"/>
            <a:ext cx="8229600" cy="363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b="1" lang="zh-CN" sz="12000">
                <a:latin typeface="Josefin Sans"/>
                <a:ea typeface="Josefin Sans"/>
                <a:cs typeface="Josefin Sans"/>
                <a:sym typeface="Josefin Sans"/>
              </a:rPr>
              <a:t>EFFECTS</a:t>
            </a:r>
            <a:endParaRPr b="1" sz="12000">
              <a:latin typeface="Josefin Sans"/>
              <a:ea typeface="Josefin Sans"/>
              <a:cs typeface="Josefin Sans"/>
              <a:sym typeface="Josefin Sans"/>
            </a:endParaRPr>
          </a:p>
          <a:p>
            <a:pPr indent="0" lvl="0" marL="0" rtl="0" algn="ctr">
              <a:lnSpc>
                <a:spcPct val="100000"/>
              </a:lnSpc>
              <a:spcBef>
                <a:spcPts val="0"/>
              </a:spcBef>
              <a:spcAft>
                <a:spcPts val="0"/>
              </a:spcAft>
              <a:buSzPts val="2000"/>
              <a:buNone/>
            </a:pPr>
            <a:r>
              <a:rPr b="1" lang="zh-CN" sz="2500">
                <a:latin typeface="Josefin Sans"/>
                <a:ea typeface="Josefin Sans"/>
                <a:cs typeface="Josefin Sans"/>
                <a:sym typeface="Josefin Sans"/>
              </a:rPr>
              <a:t>ON </a:t>
            </a:r>
            <a:r>
              <a:rPr b="1" lang="zh-CN" sz="12000">
                <a:latin typeface="Josefin Sans"/>
                <a:ea typeface="Josefin Sans"/>
                <a:cs typeface="Josefin Sans"/>
                <a:sym typeface="Josefin Sans"/>
              </a:rPr>
              <a:t>OTHERS</a:t>
            </a:r>
            <a:endParaRPr b="1" sz="12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a:p>
        </p:txBody>
      </p:sp>
      <p:sp>
        <p:nvSpPr>
          <p:cNvPr id="4308" name="Google Shape;4308;p62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sz="4000">
                <a:solidFill>
                  <a:srgbClr val="00FFFF"/>
                </a:solidFill>
                <a:latin typeface="Josefin Sans"/>
                <a:ea typeface="Josefin Sans"/>
                <a:cs typeface="Josefin Sans"/>
                <a:sym typeface="Josefin Sans"/>
              </a:rPr>
              <a:t>INDIRECT CHARACTERIZATION</a:t>
            </a:r>
            <a:endParaRPr b="1" sz="4000">
              <a:solidFill>
                <a:srgbClr val="00FFFF"/>
              </a:solidFill>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7">
                                            <p:txEl>
                                              <p:pRg end="0" st="0"/>
                                            </p:txEl>
                                          </p:spTgt>
                                        </p:tgtEl>
                                        <p:attrNameLst>
                                          <p:attrName>style.visibility</p:attrName>
                                        </p:attrNameLst>
                                      </p:cBhvr>
                                      <p:to>
                                        <p:strVal val="visible"/>
                                      </p:to>
                                    </p:set>
                                    <p:animEffect filter="fade" transition="in">
                                      <p:cBhvr>
                                        <p:cTn dur="1000"/>
                                        <p:tgtEl>
                                          <p:spTgt spid="43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7">
                                            <p:txEl>
                                              <p:pRg end="1" st="1"/>
                                            </p:txEl>
                                          </p:spTgt>
                                        </p:tgtEl>
                                        <p:attrNameLst>
                                          <p:attrName>style.visibility</p:attrName>
                                        </p:attrNameLst>
                                      </p:cBhvr>
                                      <p:to>
                                        <p:strVal val="visible"/>
                                      </p:to>
                                    </p:set>
                                    <p:animEffect filter="fade" transition="in">
                                      <p:cBhvr>
                                        <p:cTn dur="1000"/>
                                        <p:tgtEl>
                                          <p:spTgt spid="43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7">
                                            <p:txEl>
                                              <p:pRg end="2" st="2"/>
                                            </p:txEl>
                                          </p:spTgt>
                                        </p:tgtEl>
                                        <p:attrNameLst>
                                          <p:attrName>style.visibility</p:attrName>
                                        </p:attrNameLst>
                                      </p:cBhvr>
                                      <p:to>
                                        <p:strVal val="visible"/>
                                      </p:to>
                                    </p:set>
                                    <p:animEffect filter="fade" transition="in">
                                      <p:cBhvr>
                                        <p:cTn dur="1000"/>
                                        <p:tgtEl>
                                          <p:spTgt spid="43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2" name="Shape 4312"/>
        <p:cNvGrpSpPr/>
        <p:nvPr/>
      </p:nvGrpSpPr>
      <p:grpSpPr>
        <a:xfrm>
          <a:off x="0" y="0"/>
          <a:ext cx="0" cy="0"/>
          <a:chOff x="0" y="0"/>
          <a:chExt cx="0" cy="0"/>
        </a:xfrm>
      </p:grpSpPr>
      <p:sp>
        <p:nvSpPr>
          <p:cNvPr id="4313" name="Google Shape;4313;p627"/>
          <p:cNvSpPr txBox="1"/>
          <p:nvPr>
            <p:ph type="title"/>
          </p:nvPr>
        </p:nvSpPr>
        <p:spPr>
          <a:xfrm>
            <a:off x="301625" y="171450"/>
            <a:ext cx="8540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Alliances</a:t>
            </a:r>
            <a:endParaRPr/>
          </a:p>
        </p:txBody>
      </p:sp>
      <p:sp>
        <p:nvSpPr>
          <p:cNvPr id="4314" name="Google Shape;4314;p627"/>
          <p:cNvSpPr txBox="1"/>
          <p:nvPr>
            <p:ph idx="1" type="body"/>
          </p:nvPr>
        </p:nvSpPr>
        <p:spPr>
          <a:xfrm>
            <a:off x="546310" y="766532"/>
            <a:ext cx="8540700" cy="337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0" i="0" lang="zh-CN" sz="3200" u="none" cap="none" strike="noStrike">
                <a:solidFill>
                  <a:schemeClr val="lt1"/>
                </a:solidFill>
                <a:latin typeface="Tahoma"/>
                <a:ea typeface="Tahoma"/>
                <a:cs typeface="Tahoma"/>
                <a:sym typeface="Tahoma"/>
              </a:rPr>
              <a:t>European nations formed alliances for defense and peace-keeping purposes.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Entente</a:t>
            </a:r>
            <a:r>
              <a:rPr b="0" i="0" lang="zh-CN" sz="3200" u="none" cap="none" strike="noStrike">
                <a:solidFill>
                  <a:schemeClr val="lt1"/>
                </a:solidFill>
                <a:latin typeface="Tahoma"/>
                <a:ea typeface="Tahoma"/>
                <a:cs typeface="Tahoma"/>
                <a:sym typeface="Tahoma"/>
              </a:rPr>
              <a:t> – fearing Germany’s power, France and Russia and later Great Britain joined to form this alliance.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Alliance</a:t>
            </a:r>
            <a:r>
              <a:rPr b="0" i="0" lang="zh-CN" sz="3200" u="none" cap="none" strike="noStrike">
                <a:solidFill>
                  <a:schemeClr val="lt1"/>
                </a:solidFill>
                <a:latin typeface="Tahoma"/>
                <a:ea typeface="Tahoma"/>
                <a:cs typeface="Tahoma"/>
                <a:sym typeface="Tahoma"/>
              </a:rPr>
              <a:t> – Germany, Austria-Hungary, and Italy formed this alliance.</a:t>
            </a:r>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cap="none" strike="noStrike">
              <a:solidFill>
                <a:schemeClr val="lt1"/>
              </a:solidFill>
              <a:latin typeface="Tahoma"/>
              <a:ea typeface="Tahoma"/>
              <a:cs typeface="Tahoma"/>
              <a:sym typeface="Tahom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8" name="Shape 4318"/>
        <p:cNvGrpSpPr/>
        <p:nvPr/>
      </p:nvGrpSpPr>
      <p:grpSpPr>
        <a:xfrm>
          <a:off x="0" y="0"/>
          <a:ext cx="0" cy="0"/>
          <a:chOff x="0" y="0"/>
          <a:chExt cx="0" cy="0"/>
        </a:xfrm>
      </p:grpSpPr>
      <p:sp>
        <p:nvSpPr>
          <p:cNvPr id="4319" name="Google Shape;4319;p628"/>
          <p:cNvSpPr txBox="1"/>
          <p:nvPr>
            <p:ph type="title"/>
          </p:nvPr>
        </p:nvSpPr>
        <p:spPr>
          <a:xfrm>
            <a:off x="301625" y="128588"/>
            <a:ext cx="85407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New weapons</a:t>
            </a:r>
            <a:endParaRPr/>
          </a:p>
        </p:txBody>
      </p:sp>
      <p:sp>
        <p:nvSpPr>
          <p:cNvPr id="4320" name="Google Shape;4320;p628"/>
          <p:cNvSpPr txBox="1"/>
          <p:nvPr>
            <p:ph idx="1" type="body"/>
          </p:nvPr>
        </p:nvSpPr>
        <p:spPr>
          <a:xfrm>
            <a:off x="301625" y="1200150"/>
            <a:ext cx="4346700" cy="971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hlink"/>
              </a:buClr>
              <a:buSzPts val="1920"/>
              <a:buFont typeface="Arial"/>
              <a:buChar char="►"/>
            </a:pPr>
            <a:r>
              <a:rPr b="0" i="0" lang="zh-CN" sz="2400" u="none" cap="none" strike="noStrike">
                <a:solidFill>
                  <a:schemeClr val="lt1"/>
                </a:solidFill>
                <a:latin typeface="Tahoma"/>
                <a:ea typeface="Tahoma"/>
                <a:cs typeface="Tahoma"/>
                <a:sym typeface="Tahoma"/>
              </a:rPr>
              <a:t>Tanks - first developed by the British and first used in the Battle of the Somme and in full force at the Battle of Cambrai  </a:t>
            </a:r>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cap="none" strike="noStrike">
              <a:solidFill>
                <a:schemeClr val="lt1"/>
              </a:solidFill>
              <a:latin typeface="Tahoma"/>
              <a:ea typeface="Tahoma"/>
              <a:cs typeface="Tahoma"/>
              <a:sym typeface="Tahoma"/>
            </a:endParaRPr>
          </a:p>
        </p:txBody>
      </p:sp>
      <p:pic>
        <p:nvPicPr>
          <p:cNvPr descr="mf_tank_01" id="4321" name="Google Shape;4321;p628"/>
          <p:cNvPicPr preferRelativeResize="0"/>
          <p:nvPr>
            <p:ph idx="1" type="body"/>
          </p:nvPr>
        </p:nvPicPr>
        <p:blipFill rotWithShape="1">
          <a:blip r:embed="rId3">
            <a:alphaModFix/>
          </a:blip>
          <a:srcRect b="0" l="0" r="0" t="0"/>
          <a:stretch/>
        </p:blipFill>
        <p:spPr>
          <a:xfrm>
            <a:off x="381000" y="2914650"/>
            <a:ext cx="3413100" cy="1629900"/>
          </a:xfrm>
          <a:prstGeom prst="rect">
            <a:avLst/>
          </a:prstGeom>
          <a:noFill/>
          <a:ln>
            <a:noFill/>
          </a:ln>
        </p:spPr>
      </p:pic>
      <p:pic>
        <p:nvPicPr>
          <p:cNvPr id="4322" name="Google Shape;4322;p628"/>
          <p:cNvPicPr preferRelativeResize="0"/>
          <p:nvPr/>
        </p:nvPicPr>
        <p:blipFill rotWithShape="1">
          <a:blip r:embed="rId4">
            <a:alphaModFix/>
          </a:blip>
          <a:srcRect b="0" l="0" r="0" t="0"/>
          <a:stretch/>
        </p:blipFill>
        <p:spPr>
          <a:xfrm>
            <a:off x="4295775" y="1828800"/>
            <a:ext cx="4848300" cy="2607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6" name="Shape 4326"/>
        <p:cNvGrpSpPr/>
        <p:nvPr/>
      </p:nvGrpSpPr>
      <p:grpSpPr>
        <a:xfrm>
          <a:off x="0" y="0"/>
          <a:ext cx="0" cy="0"/>
          <a:chOff x="0" y="0"/>
          <a:chExt cx="0" cy="0"/>
        </a:xfrm>
      </p:grpSpPr>
      <p:sp>
        <p:nvSpPr>
          <p:cNvPr id="4327" name="Google Shape;4327;p62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a:t>Northwest</a:t>
            </a:r>
            <a:endParaRPr/>
          </a:p>
        </p:txBody>
      </p:sp>
      <p:sp>
        <p:nvSpPr>
          <p:cNvPr id="4328" name="Google Shape;4328;p629"/>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Times New Roman"/>
              <a:buChar char="●"/>
            </a:pPr>
            <a:r>
              <a:rPr lang="zh-CN" sz="2400"/>
              <a:t>Defined social hierarchies</a:t>
            </a:r>
            <a:endParaRPr sz="2400"/>
          </a:p>
          <a:p>
            <a:pPr indent="-381000" lvl="0" marL="457200" rtl="0" algn="l">
              <a:lnSpc>
                <a:spcPct val="100000"/>
              </a:lnSpc>
              <a:spcBef>
                <a:spcPts val="0"/>
              </a:spcBef>
              <a:spcAft>
                <a:spcPts val="0"/>
              </a:spcAft>
              <a:buSzPts val="2400"/>
              <a:buFont typeface="Times New Roman"/>
              <a:buChar char="●"/>
            </a:pPr>
            <a:r>
              <a:rPr lang="zh-CN" sz="2400"/>
              <a:t>Fish, elk, deer, roots, shellfish </a:t>
            </a:r>
            <a:endParaRPr sz="2400"/>
          </a:p>
          <a:p>
            <a:pPr indent="-381000" lvl="0" marL="457200" rtl="0" algn="l">
              <a:lnSpc>
                <a:spcPct val="100000"/>
              </a:lnSpc>
              <a:spcBef>
                <a:spcPts val="0"/>
              </a:spcBef>
              <a:spcAft>
                <a:spcPts val="0"/>
              </a:spcAft>
              <a:buSzPts val="2400"/>
              <a:buFont typeface="Times New Roman"/>
              <a:buChar char="●"/>
            </a:pPr>
            <a:r>
              <a:rPr lang="zh-CN" sz="2400"/>
              <a:t>skilled traders </a:t>
            </a:r>
            <a:endParaRPr sz="2400"/>
          </a:p>
          <a:p>
            <a:pPr indent="-381000" lvl="0" marL="457200" rtl="0" algn="l">
              <a:lnSpc>
                <a:spcPct val="100000"/>
              </a:lnSpc>
              <a:spcBef>
                <a:spcPts val="0"/>
              </a:spcBef>
              <a:spcAft>
                <a:spcPts val="0"/>
              </a:spcAft>
              <a:buSzPts val="2400"/>
              <a:buFont typeface="Times New Roman"/>
              <a:buChar char="●"/>
            </a:pPr>
            <a:r>
              <a:rPr lang="zh-CN" sz="2400"/>
              <a:t>longhouses of cedar and bark</a:t>
            </a:r>
            <a:endParaRPr sz="2400"/>
          </a:p>
          <a:p>
            <a:pPr indent="-381000" lvl="0" marL="457200" rtl="0" algn="l">
              <a:lnSpc>
                <a:spcPct val="100000"/>
              </a:lnSpc>
              <a:spcBef>
                <a:spcPts val="0"/>
              </a:spcBef>
              <a:spcAft>
                <a:spcPts val="0"/>
              </a:spcAft>
              <a:buSzPts val="2400"/>
              <a:buFont typeface="Times New Roman"/>
              <a:buChar char="●"/>
            </a:pPr>
            <a:r>
              <a:rPr lang="zh-CN" sz="2400"/>
              <a:t>clothing of grass and fur </a:t>
            </a:r>
            <a:endParaRPr sz="2400"/>
          </a:p>
          <a:p>
            <a:pPr indent="-381000" lvl="0" marL="457200" rtl="0" algn="l">
              <a:lnSpc>
                <a:spcPct val="100000"/>
              </a:lnSpc>
              <a:spcBef>
                <a:spcPts val="0"/>
              </a:spcBef>
              <a:spcAft>
                <a:spcPts val="0"/>
              </a:spcAft>
              <a:buSzPts val="2400"/>
              <a:buFont typeface="Times New Roman"/>
              <a:buChar char="●"/>
            </a:pPr>
            <a:r>
              <a:rPr lang="zh-CN" sz="2400"/>
              <a:t>Bow &amp; arrow, clubs, spears</a:t>
            </a:r>
            <a:endParaRPr sz="2400"/>
          </a:p>
        </p:txBody>
      </p:sp>
      <p:pic>
        <p:nvPicPr>
          <p:cNvPr id="4329" name="Google Shape;4329;p629"/>
          <p:cNvPicPr preferRelativeResize="0"/>
          <p:nvPr/>
        </p:nvPicPr>
        <p:blipFill rotWithShape="1">
          <a:blip r:embed="rId3">
            <a:alphaModFix/>
          </a:blip>
          <a:srcRect b="0" l="0" r="0" t="0"/>
          <a:stretch/>
        </p:blipFill>
        <p:spPr>
          <a:xfrm>
            <a:off x="0" y="3272400"/>
            <a:ext cx="2948025" cy="1777932"/>
          </a:xfrm>
          <a:prstGeom prst="rect">
            <a:avLst/>
          </a:prstGeom>
          <a:noFill/>
          <a:ln>
            <a:noFill/>
          </a:ln>
        </p:spPr>
      </p:pic>
      <p:pic>
        <p:nvPicPr>
          <p:cNvPr id="4330" name="Google Shape;4330;p629"/>
          <p:cNvPicPr preferRelativeResize="0"/>
          <p:nvPr/>
        </p:nvPicPr>
        <p:blipFill rotWithShape="1">
          <a:blip r:embed="rId4">
            <a:alphaModFix/>
          </a:blip>
          <a:srcRect b="0" l="0" r="0" t="0"/>
          <a:stretch/>
        </p:blipFill>
        <p:spPr>
          <a:xfrm>
            <a:off x="4619649" y="2961655"/>
            <a:ext cx="3393263" cy="2181844"/>
          </a:xfrm>
          <a:prstGeom prst="rect">
            <a:avLst/>
          </a:prstGeom>
          <a:noFill/>
          <a:ln>
            <a:noFill/>
          </a:ln>
        </p:spPr>
      </p:pic>
      <p:pic>
        <p:nvPicPr>
          <p:cNvPr id="4331" name="Google Shape;4331;p629"/>
          <p:cNvPicPr preferRelativeResize="0"/>
          <p:nvPr/>
        </p:nvPicPr>
        <p:blipFill rotWithShape="1">
          <a:blip r:embed="rId5">
            <a:alphaModFix/>
          </a:blip>
          <a:srcRect b="0" l="0" r="0" t="0"/>
          <a:stretch/>
        </p:blipFill>
        <p:spPr>
          <a:xfrm>
            <a:off x="5129225" y="980850"/>
            <a:ext cx="2294503" cy="18705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5" name="Shape 4335"/>
        <p:cNvGrpSpPr/>
        <p:nvPr/>
      </p:nvGrpSpPr>
      <p:grpSpPr>
        <a:xfrm>
          <a:off x="0" y="0"/>
          <a:ext cx="0" cy="0"/>
          <a:chOff x="0" y="0"/>
          <a:chExt cx="0" cy="0"/>
        </a:xfrm>
      </p:grpSpPr>
      <p:sp>
        <p:nvSpPr>
          <p:cNvPr id="4336" name="Google Shape;4336;p630"/>
          <p:cNvSpPr txBox="1"/>
          <p:nvPr>
            <p:ph idx="1" type="body"/>
          </p:nvPr>
        </p:nvSpPr>
        <p:spPr>
          <a:xfrm>
            <a:off x="457200" y="1200150"/>
            <a:ext cx="37980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zh-CN" sz="2400"/>
              <a:t>Six distinct regions</a:t>
            </a:r>
            <a:endParaRPr sz="2400"/>
          </a:p>
          <a:p>
            <a:pPr indent="-381000" lvl="1" marL="914400" rtl="0" algn="l">
              <a:lnSpc>
                <a:spcPct val="100000"/>
              </a:lnSpc>
              <a:spcBef>
                <a:spcPts val="0"/>
              </a:spcBef>
              <a:spcAft>
                <a:spcPts val="0"/>
              </a:spcAft>
              <a:buSzPts val="2400"/>
              <a:buChar char="○"/>
            </a:pPr>
            <a:r>
              <a:rPr lang="zh-CN" sz="2400"/>
              <a:t>Colorado River - subsistence farming</a:t>
            </a:r>
            <a:endParaRPr sz="2400"/>
          </a:p>
          <a:p>
            <a:pPr indent="-381000" lvl="1" marL="914400" rtl="0" algn="l">
              <a:lnSpc>
                <a:spcPct val="100000"/>
              </a:lnSpc>
              <a:spcBef>
                <a:spcPts val="0"/>
              </a:spcBef>
              <a:spcAft>
                <a:spcPts val="0"/>
              </a:spcAft>
              <a:buSzPts val="2400"/>
              <a:buChar char="○"/>
            </a:pPr>
            <a:r>
              <a:rPr lang="zh-CN" sz="2400"/>
              <a:t>Southern - complex chiefdoms</a:t>
            </a:r>
            <a:endParaRPr sz="2400"/>
          </a:p>
          <a:p>
            <a:pPr indent="-381000" lvl="1" marL="914400" rtl="0" algn="l">
              <a:lnSpc>
                <a:spcPct val="100000"/>
              </a:lnSpc>
              <a:spcBef>
                <a:spcPts val="0"/>
              </a:spcBef>
              <a:spcAft>
                <a:spcPts val="0"/>
              </a:spcAft>
              <a:buSzPts val="2400"/>
              <a:buChar char="○"/>
            </a:pPr>
            <a:r>
              <a:rPr lang="zh-CN" sz="2400"/>
              <a:t>Great Basin area</a:t>
            </a:r>
            <a:endParaRPr sz="2400"/>
          </a:p>
          <a:p>
            <a:pPr indent="-381000" lvl="1" marL="914400" rtl="0" algn="l">
              <a:lnSpc>
                <a:spcPct val="100000"/>
              </a:lnSpc>
              <a:spcBef>
                <a:spcPts val="0"/>
              </a:spcBef>
              <a:spcAft>
                <a:spcPts val="0"/>
              </a:spcAft>
              <a:buSzPts val="2400"/>
              <a:buChar char="○"/>
            </a:pPr>
            <a:r>
              <a:rPr lang="zh-CN" sz="2400"/>
              <a:t>Central - hunting</a:t>
            </a:r>
            <a:endParaRPr sz="2400"/>
          </a:p>
          <a:p>
            <a:pPr indent="-381000" lvl="1" marL="914400" rtl="0" algn="l">
              <a:lnSpc>
                <a:spcPct val="100000"/>
              </a:lnSpc>
              <a:spcBef>
                <a:spcPts val="0"/>
              </a:spcBef>
              <a:spcAft>
                <a:spcPts val="0"/>
              </a:spcAft>
              <a:buSzPts val="2400"/>
              <a:buChar char="○"/>
            </a:pPr>
            <a:r>
              <a:rPr lang="zh-CN" sz="2400"/>
              <a:t>Northwest - woodworking</a:t>
            </a:r>
            <a:endParaRPr sz="2400"/>
          </a:p>
          <a:p>
            <a:pPr indent="-381000" lvl="1" marL="914400" rtl="0" algn="l">
              <a:lnSpc>
                <a:spcPct val="100000"/>
              </a:lnSpc>
              <a:spcBef>
                <a:spcPts val="0"/>
              </a:spcBef>
              <a:spcAft>
                <a:spcPts val="0"/>
              </a:spcAft>
              <a:buSzPts val="2400"/>
              <a:buChar char="○"/>
            </a:pPr>
            <a:r>
              <a:rPr lang="zh-CN" sz="2400"/>
              <a:t>Northeast</a:t>
            </a:r>
            <a:endParaRPr sz="2400"/>
          </a:p>
          <a:p>
            <a:pPr indent="-381000" lvl="0" marL="457200" rtl="0" algn="l">
              <a:lnSpc>
                <a:spcPct val="100000"/>
              </a:lnSpc>
              <a:spcBef>
                <a:spcPts val="0"/>
              </a:spcBef>
              <a:spcAft>
                <a:spcPts val="0"/>
              </a:spcAft>
              <a:buSzPts val="2400"/>
              <a:buChar char="●"/>
            </a:pPr>
            <a:r>
              <a:rPr lang="zh-CN" sz="2400"/>
              <a:t>Different environments</a:t>
            </a:r>
            <a:endParaRPr sz="2400"/>
          </a:p>
          <a:p>
            <a:pPr indent="-381000" lvl="1" marL="914400" rtl="0" algn="l">
              <a:lnSpc>
                <a:spcPct val="100000"/>
              </a:lnSpc>
              <a:spcBef>
                <a:spcPts val="0"/>
              </a:spcBef>
              <a:spcAft>
                <a:spcPts val="0"/>
              </a:spcAft>
              <a:buSzPts val="2400"/>
              <a:buChar char="○"/>
            </a:pPr>
            <a:r>
              <a:rPr lang="zh-CN" sz="2400"/>
              <a:t>Desert</a:t>
            </a:r>
            <a:endParaRPr sz="2400"/>
          </a:p>
          <a:p>
            <a:pPr indent="-381000" lvl="1" marL="914400" rtl="0" algn="l">
              <a:lnSpc>
                <a:spcPct val="100000"/>
              </a:lnSpc>
              <a:spcBef>
                <a:spcPts val="0"/>
              </a:spcBef>
              <a:spcAft>
                <a:spcPts val="0"/>
              </a:spcAft>
              <a:buSzPts val="2400"/>
              <a:buChar char="○"/>
            </a:pPr>
            <a:r>
              <a:rPr lang="zh-CN" sz="2400"/>
              <a:t>Mountains</a:t>
            </a:r>
            <a:endParaRPr sz="2400"/>
          </a:p>
          <a:p>
            <a:pPr indent="-381000" lvl="1" marL="914400" rtl="0" algn="l">
              <a:lnSpc>
                <a:spcPct val="100000"/>
              </a:lnSpc>
              <a:spcBef>
                <a:spcPts val="0"/>
              </a:spcBef>
              <a:spcAft>
                <a:spcPts val="0"/>
              </a:spcAft>
              <a:buSzPts val="2400"/>
              <a:buChar char="○"/>
            </a:pPr>
            <a:r>
              <a:rPr lang="zh-CN" sz="2400"/>
              <a:t>Coastal</a:t>
            </a:r>
            <a:endParaRPr sz="2400"/>
          </a:p>
        </p:txBody>
      </p:sp>
      <p:sp>
        <p:nvSpPr>
          <p:cNvPr id="4337" name="Google Shape;4337;p630"/>
          <p:cNvSpPr txBox="1"/>
          <p:nvPr>
            <p:ph type="title"/>
          </p:nvPr>
        </p:nvSpPr>
        <p:spPr>
          <a:xfrm>
            <a:off x="457200" y="9991"/>
            <a:ext cx="8229600" cy="64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a:t>California</a:t>
            </a:r>
            <a:endParaRPr/>
          </a:p>
        </p:txBody>
      </p:sp>
      <p:pic>
        <p:nvPicPr>
          <p:cNvPr id="4338" name="Google Shape;4338;p630"/>
          <p:cNvPicPr preferRelativeResize="0"/>
          <p:nvPr/>
        </p:nvPicPr>
        <p:blipFill rotWithShape="1">
          <a:blip r:embed="rId3">
            <a:alphaModFix/>
          </a:blip>
          <a:srcRect b="0" l="0" r="0" t="0"/>
          <a:stretch/>
        </p:blipFill>
        <p:spPr>
          <a:xfrm>
            <a:off x="4019722" y="1241070"/>
            <a:ext cx="3559425" cy="35483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2" name="Shape 4342"/>
        <p:cNvGrpSpPr/>
        <p:nvPr/>
      </p:nvGrpSpPr>
      <p:grpSpPr>
        <a:xfrm>
          <a:off x="0" y="0"/>
          <a:ext cx="0" cy="0"/>
          <a:chOff x="0" y="0"/>
          <a:chExt cx="0" cy="0"/>
        </a:xfrm>
      </p:grpSpPr>
      <p:sp>
        <p:nvSpPr>
          <p:cNvPr id="4343" name="Google Shape;4343;p631"/>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The Real Number System</a:t>
            </a:r>
            <a:endParaRPr/>
          </a:p>
        </p:txBody>
      </p:sp>
      <p:pic>
        <p:nvPicPr>
          <p:cNvPr descr="Untitled.png" id="4344" name="Google Shape;4344;p631"/>
          <p:cNvPicPr preferRelativeResize="0"/>
          <p:nvPr/>
        </p:nvPicPr>
        <p:blipFill rotWithShape="1">
          <a:blip r:embed="rId3">
            <a:alphaModFix/>
          </a:blip>
          <a:srcRect b="50198" l="0" r="50271" t="20483"/>
          <a:stretch/>
        </p:blipFill>
        <p:spPr>
          <a:xfrm>
            <a:off x="1992963" y="2608150"/>
            <a:ext cx="3680841" cy="1762503"/>
          </a:xfrm>
          <a:prstGeom prst="rect">
            <a:avLst/>
          </a:prstGeom>
          <a:noFill/>
          <a:ln>
            <a:noFill/>
          </a:ln>
        </p:spPr>
      </p:pic>
      <p:sp>
        <p:nvSpPr>
          <p:cNvPr id="4345" name="Google Shape;4345;p631"/>
          <p:cNvSpPr txBox="1"/>
          <p:nvPr>
            <p:ph idx="1" type="body"/>
          </p:nvPr>
        </p:nvSpPr>
        <p:spPr>
          <a:xfrm>
            <a:off x="353925" y="1301016"/>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Irrational Numbers are numbers that when written as a decimal, have no pattern and never end. </a:t>
            </a:r>
            <a:endParaRPr/>
          </a:p>
          <a:p>
            <a:pPr indent="0" lvl="0" marL="0" rtl="0" algn="l">
              <a:lnSpc>
                <a:spcPct val="100000"/>
              </a:lnSpc>
              <a:spcBef>
                <a:spcPts val="0"/>
              </a:spcBef>
              <a:spcAft>
                <a:spcPts val="0"/>
              </a:spcAft>
              <a:buSzPts val="1800"/>
              <a:buNone/>
            </a:pPr>
            <a:r>
              <a:rPr lang="zh-CN"/>
              <a:t>They are represented by the letter I. </a:t>
            </a:r>
            <a:endParaRPr/>
          </a:p>
          <a:p>
            <a:pPr indent="0" lvl="0" marL="0" rtl="0" algn="l">
              <a:lnSpc>
                <a:spcPct val="100000"/>
              </a:lnSpc>
              <a:spcBef>
                <a:spcPts val="0"/>
              </a:spcBef>
              <a:spcAft>
                <a:spcPts val="0"/>
              </a:spcAft>
              <a:buSzPts val="1800"/>
              <a:buNone/>
            </a:pPr>
            <a:r>
              <a:rPr lang="zh-CN"/>
              <a:t>The most famous is pi (3.14159…). Others are square roots that are not perfect.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					   I		π, √37, √2, 22/7</a:t>
            </a:r>
            <a:endParaRPr/>
          </a:p>
          <a:p>
            <a:pPr indent="0" lvl="0" marL="0" rtl="0" algn="l">
              <a:lnSpc>
                <a:spcPct val="100000"/>
              </a:lnSpc>
              <a:spcBef>
                <a:spcPts val="0"/>
              </a:spcBef>
              <a:spcAft>
                <a:spcPts val="0"/>
              </a:spcAft>
              <a:buSzPts val="1800"/>
              <a:buNone/>
            </a:pPr>
            <a:r>
              <a:rPr lang="zh-CN"/>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9" name="Shape 4349"/>
        <p:cNvGrpSpPr/>
        <p:nvPr/>
      </p:nvGrpSpPr>
      <p:grpSpPr>
        <a:xfrm>
          <a:off x="0" y="0"/>
          <a:ext cx="0" cy="0"/>
          <a:chOff x="0" y="0"/>
          <a:chExt cx="0" cy="0"/>
        </a:xfrm>
      </p:grpSpPr>
      <p:sp>
        <p:nvSpPr>
          <p:cNvPr id="4350" name="Google Shape;4350;p632"/>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Properties of Numbers</a:t>
            </a:r>
            <a:endParaRPr/>
          </a:p>
        </p:txBody>
      </p:sp>
      <p:sp>
        <p:nvSpPr>
          <p:cNvPr id="4351" name="Google Shape;4351;p632"/>
          <p:cNvSpPr txBox="1"/>
          <p:nvPr>
            <p:ph idx="1" type="body"/>
          </p:nvPr>
        </p:nvSpPr>
        <p:spPr>
          <a:xfrm>
            <a:off x="457200" y="1278516"/>
            <a:ext cx="6395835" cy="282137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There are a few properties that we know and are review. We will also introduce a few more that are even a little new to me, but thats okay. Never stop learning, never stop growing.</a:t>
            </a:r>
            <a:endParaRPr/>
          </a:p>
          <a:p>
            <a:pPr indent="0" lvl="0" marL="0" rtl="0" algn="l">
              <a:lnSpc>
                <a:spcPct val="100000"/>
              </a:lnSpc>
              <a:spcBef>
                <a:spcPts val="0"/>
              </a:spcBef>
              <a:spcAft>
                <a:spcPts val="0"/>
              </a:spcAft>
              <a:buSzPts val="1800"/>
              <a:buNone/>
            </a:pPr>
            <a:r>
              <a:t/>
            </a:r>
            <a:endParaRPr/>
          </a:p>
          <a:p>
            <a:pPr indent="457200" lvl="0" marL="1371600" rtl="0" algn="l">
              <a:lnSpc>
                <a:spcPct val="100000"/>
              </a:lnSpc>
              <a:spcBef>
                <a:spcPts val="0"/>
              </a:spcBef>
              <a:spcAft>
                <a:spcPts val="0"/>
              </a:spcAft>
              <a:buSzPts val="1800"/>
              <a:buNone/>
            </a:pPr>
            <a:r>
              <a:rPr lang="zh-CN" u="sng"/>
              <a:t>Oldies</a:t>
            </a:r>
            <a:r>
              <a:rPr lang="zh-CN"/>
              <a:t>				</a:t>
            </a:r>
            <a:r>
              <a:rPr lang="zh-CN" u="sng"/>
              <a:t>Newbies</a:t>
            </a:r>
            <a:endParaRPr u="sng"/>
          </a:p>
          <a:p>
            <a:pPr indent="457200" lvl="0" marL="1371600" rtl="0" algn="l">
              <a:lnSpc>
                <a:spcPct val="100000"/>
              </a:lnSpc>
              <a:spcBef>
                <a:spcPts val="0"/>
              </a:spcBef>
              <a:spcAft>
                <a:spcPts val="0"/>
              </a:spcAft>
              <a:buSzPts val="1800"/>
              <a:buNone/>
            </a:pPr>
            <a:r>
              <a:rPr lang="zh-CN"/>
              <a:t>Commutative			Reflexive</a:t>
            </a:r>
            <a:endParaRPr/>
          </a:p>
          <a:p>
            <a:pPr indent="457200" lvl="0" marL="1371600" rtl="0" algn="l">
              <a:lnSpc>
                <a:spcPct val="100000"/>
              </a:lnSpc>
              <a:spcBef>
                <a:spcPts val="0"/>
              </a:spcBef>
              <a:spcAft>
                <a:spcPts val="0"/>
              </a:spcAft>
              <a:buSzPts val="1800"/>
              <a:buNone/>
            </a:pPr>
            <a:r>
              <a:rPr lang="zh-CN"/>
              <a:t>Associative			Symmetric</a:t>
            </a:r>
            <a:endParaRPr/>
          </a:p>
          <a:p>
            <a:pPr indent="457200" lvl="0" marL="1371600" rtl="0" algn="l">
              <a:lnSpc>
                <a:spcPct val="100000"/>
              </a:lnSpc>
              <a:spcBef>
                <a:spcPts val="0"/>
              </a:spcBef>
              <a:spcAft>
                <a:spcPts val="0"/>
              </a:spcAft>
              <a:buSzPts val="1800"/>
              <a:buNone/>
            </a:pPr>
            <a:r>
              <a:rPr lang="zh-CN"/>
              <a:t>Identity				Transitive</a:t>
            </a:r>
            <a:endParaRPr/>
          </a:p>
          <a:p>
            <a:pPr indent="457200" lvl="0" marL="1371600" rtl="0" algn="l">
              <a:lnSpc>
                <a:spcPct val="100000"/>
              </a:lnSpc>
              <a:spcBef>
                <a:spcPts val="0"/>
              </a:spcBef>
              <a:spcAft>
                <a:spcPts val="0"/>
              </a:spcAft>
              <a:buSzPts val="1800"/>
              <a:buNone/>
            </a:pPr>
            <a:r>
              <a:rPr lang="zh-CN"/>
              <a:t>Inverse				Closure</a:t>
            </a:r>
            <a:endParaRPr/>
          </a:p>
          <a:p>
            <a:pPr indent="457200" lvl="0" marL="1371600" rtl="0" algn="l">
              <a:lnSpc>
                <a:spcPct val="100000"/>
              </a:lnSpc>
              <a:spcBef>
                <a:spcPts val="0"/>
              </a:spcBef>
              <a:spcAft>
                <a:spcPts val="0"/>
              </a:spcAft>
              <a:buSzPts val="1800"/>
              <a:buNone/>
            </a:pPr>
            <a:r>
              <a:rPr lang="zh-CN"/>
              <a:t>Zero Product</a:t>
            </a:r>
            <a:endParaRPr/>
          </a:p>
          <a:p>
            <a:pPr indent="457200" lvl="0" marL="1371600" rtl="0" algn="l">
              <a:lnSpc>
                <a:spcPct val="100000"/>
              </a:lnSpc>
              <a:spcBef>
                <a:spcPts val="0"/>
              </a:spcBef>
              <a:spcAft>
                <a:spcPts val="0"/>
              </a:spcAft>
              <a:buSzPts val="1800"/>
              <a:buNone/>
            </a:pPr>
            <a:r>
              <a:rPr lang="zh-CN"/>
              <a:t>Distributive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5" name="Shape 4355"/>
        <p:cNvGrpSpPr/>
        <p:nvPr/>
      </p:nvGrpSpPr>
      <p:grpSpPr>
        <a:xfrm>
          <a:off x="0" y="0"/>
          <a:ext cx="0" cy="0"/>
          <a:chOff x="0" y="0"/>
          <a:chExt cx="0" cy="0"/>
        </a:xfrm>
      </p:grpSpPr>
      <p:sp>
        <p:nvSpPr>
          <p:cNvPr id="4356" name="Google Shape;4356;p633"/>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PEPTALK</a:t>
            </a:r>
            <a:endParaRPr/>
          </a:p>
        </p:txBody>
      </p:sp>
      <p:sp>
        <p:nvSpPr>
          <p:cNvPr id="4357" name="Google Shape;4357;p633"/>
          <p:cNvSpPr txBox="1"/>
          <p:nvPr>
            <p:ph idx="1" type="body"/>
          </p:nvPr>
        </p:nvSpPr>
        <p:spPr>
          <a:xfrm>
            <a:off x="3432433" y="137100"/>
            <a:ext cx="40047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a:t>When am I ever going to use this?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Everyday! Math is a practice in problem solving and you will have to problem solve everyday no matter what you become.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What we want you to be able to do with math is have </a:t>
            </a:r>
            <a:r>
              <a:rPr lang="zh-CN" u="sng"/>
              <a:t>number fluency, </a:t>
            </a:r>
            <a:r>
              <a:rPr lang="zh-CN"/>
              <a:t>and </a:t>
            </a:r>
            <a:r>
              <a:rPr lang="zh-CN" u="sng"/>
              <a:t>use the things you know to</a:t>
            </a:r>
            <a:r>
              <a:rPr lang="zh-CN"/>
              <a:t> </a:t>
            </a:r>
            <a:r>
              <a:rPr lang="zh-CN" u="sng"/>
              <a:t>solve</a:t>
            </a:r>
            <a:r>
              <a:rPr lang="zh-CN"/>
              <a:t> more and more complex </a:t>
            </a:r>
            <a:r>
              <a:rPr lang="zh-CN" u="sng"/>
              <a:t>problems</a:t>
            </a:r>
            <a:r>
              <a:rPr lang="zh-CN"/>
              <a:t>.</a:t>
            </a:r>
            <a:endParaRPr/>
          </a:p>
        </p:txBody>
      </p:sp>
      <p:pic>
        <p:nvPicPr>
          <p:cNvPr descr="Kid President believes we&amp;#39;re all teachers and we&amp;#39;re all students. What are you  teaching the ..." id="4358" name="Google Shape;4358;p633" title="Kid President&amp;#39;s Pep Talk to Teachers and Students ...">
            <a:hlinkClick r:id="rId3"/>
          </p:cNvPr>
          <p:cNvPicPr preferRelativeResize="0"/>
          <p:nvPr/>
        </p:nvPicPr>
        <p:blipFill rotWithShape="1">
          <a:blip r:embed="rId4">
            <a:alphaModFix/>
          </a:blip>
          <a:srcRect b="0" l="0" r="0" t="0"/>
          <a:stretch/>
        </p:blipFill>
        <p:spPr>
          <a:xfrm>
            <a:off x="4372325" y="1278525"/>
            <a:ext cx="4572000" cy="342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2" name="Shape 4362"/>
        <p:cNvGrpSpPr/>
        <p:nvPr/>
      </p:nvGrpSpPr>
      <p:grpSpPr>
        <a:xfrm>
          <a:off x="0" y="0"/>
          <a:ext cx="0" cy="0"/>
          <a:chOff x="0" y="0"/>
          <a:chExt cx="0" cy="0"/>
        </a:xfrm>
      </p:grpSpPr>
      <p:sp>
        <p:nvSpPr>
          <p:cNvPr id="4363" name="Google Shape;4363;p634"/>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t>Financials</a:t>
            </a:r>
            <a:endParaRPr/>
          </a:p>
          <a:p>
            <a:pPr indent="0" lvl="0" marL="0" rtl="0" algn="l">
              <a:lnSpc>
                <a:spcPct val="100000"/>
              </a:lnSpc>
              <a:spcBef>
                <a:spcPts val="0"/>
              </a:spcBef>
              <a:spcAft>
                <a:spcPts val="0"/>
              </a:spcAft>
              <a:buSzPts val="3000"/>
              <a:buNone/>
            </a:pPr>
            <a:r>
              <a:t/>
            </a:r>
            <a:endParaRPr/>
          </a:p>
        </p:txBody>
      </p:sp>
      <p:sp>
        <p:nvSpPr>
          <p:cNvPr id="4364" name="Google Shape;4364;p634"/>
          <p:cNvSpPr txBox="1"/>
          <p:nvPr>
            <p:ph idx="1" type="body"/>
          </p:nvPr>
        </p:nvSpPr>
        <p:spPr>
          <a:xfrm>
            <a:off x="2576538" y="274144"/>
            <a:ext cx="5451300" cy="42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Cash flow</a:t>
            </a:r>
            <a:endParaRPr/>
          </a:p>
          <a:p>
            <a:pPr indent="0" lvl="0" marL="0" rtl="0" algn="l">
              <a:lnSpc>
                <a:spcPct val="115000"/>
              </a:lnSpc>
              <a:spcBef>
                <a:spcPts val="1600"/>
              </a:spcBef>
              <a:spcAft>
                <a:spcPts val="0"/>
              </a:spcAft>
              <a:buSzPts val="1800"/>
              <a:buNone/>
            </a:pPr>
            <a:r>
              <a:rPr lang="zh-CN"/>
              <a:t>Cap table</a:t>
            </a:r>
            <a:endParaRPr/>
          </a:p>
          <a:p>
            <a:pPr indent="0" lvl="0" marL="0" rtl="0" algn="l">
              <a:lnSpc>
                <a:spcPct val="115000"/>
              </a:lnSpc>
              <a:spcBef>
                <a:spcPts val="1600"/>
              </a:spcBef>
              <a:spcAft>
                <a:spcPts val="1600"/>
              </a:spcAft>
              <a:buSzPts val="1800"/>
              <a:buNone/>
            </a:pPr>
            <a:r>
              <a:rPr lang="zh-CN"/>
              <a:t>The deal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8" name="Shape 4368"/>
        <p:cNvGrpSpPr/>
        <p:nvPr/>
      </p:nvGrpSpPr>
      <p:grpSpPr>
        <a:xfrm>
          <a:off x="0" y="0"/>
          <a:ext cx="0" cy="0"/>
          <a:chOff x="0" y="0"/>
          <a:chExt cx="0" cy="0"/>
        </a:xfrm>
      </p:grpSpPr>
      <p:sp>
        <p:nvSpPr>
          <p:cNvPr id="4369" name="Google Shape;4369;p635"/>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t>Contents (delete this slide for your actual pitch)</a:t>
            </a:r>
            <a:endParaRPr/>
          </a:p>
        </p:txBody>
      </p:sp>
      <p:sp>
        <p:nvSpPr>
          <p:cNvPr id="4370" name="Google Shape;4370;p635"/>
          <p:cNvSpPr txBox="1"/>
          <p:nvPr>
            <p:ph idx="1" type="body"/>
          </p:nvPr>
        </p:nvSpPr>
        <p:spPr>
          <a:xfrm>
            <a:off x="3384291" y="15009"/>
            <a:ext cx="5451300" cy="4268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zh-CN"/>
              <a:t>Company purpose</a:t>
            </a:r>
            <a:endParaRPr/>
          </a:p>
          <a:p>
            <a:pPr indent="-342900" lvl="0" marL="457200" rtl="0" algn="l">
              <a:lnSpc>
                <a:spcPct val="115000"/>
              </a:lnSpc>
              <a:spcBef>
                <a:spcPts val="0"/>
              </a:spcBef>
              <a:spcAft>
                <a:spcPts val="0"/>
              </a:spcAft>
              <a:buSzPts val="1800"/>
              <a:buAutoNum type="arabicPeriod"/>
            </a:pPr>
            <a:r>
              <a:rPr lang="zh-CN"/>
              <a:t>Problem</a:t>
            </a:r>
            <a:endParaRPr/>
          </a:p>
          <a:p>
            <a:pPr indent="-342900" lvl="0" marL="457200" rtl="0" algn="l">
              <a:lnSpc>
                <a:spcPct val="115000"/>
              </a:lnSpc>
              <a:spcBef>
                <a:spcPts val="0"/>
              </a:spcBef>
              <a:spcAft>
                <a:spcPts val="0"/>
              </a:spcAft>
              <a:buSzPts val="1800"/>
              <a:buAutoNum type="arabicPeriod"/>
            </a:pPr>
            <a:r>
              <a:rPr lang="zh-CN"/>
              <a:t>Solution</a:t>
            </a:r>
            <a:endParaRPr/>
          </a:p>
          <a:p>
            <a:pPr indent="-342900" lvl="0" marL="457200" rtl="0" algn="l">
              <a:lnSpc>
                <a:spcPct val="115000"/>
              </a:lnSpc>
              <a:spcBef>
                <a:spcPts val="0"/>
              </a:spcBef>
              <a:spcAft>
                <a:spcPts val="0"/>
              </a:spcAft>
              <a:buSzPts val="1800"/>
              <a:buAutoNum type="arabicPeriod"/>
            </a:pPr>
            <a:r>
              <a:rPr lang="zh-CN"/>
              <a:t>Why Now</a:t>
            </a:r>
            <a:endParaRPr/>
          </a:p>
          <a:p>
            <a:pPr indent="-342900" lvl="0" marL="457200" rtl="0" algn="l">
              <a:lnSpc>
                <a:spcPct val="115000"/>
              </a:lnSpc>
              <a:spcBef>
                <a:spcPts val="0"/>
              </a:spcBef>
              <a:spcAft>
                <a:spcPts val="0"/>
              </a:spcAft>
              <a:buSzPts val="1800"/>
              <a:buAutoNum type="arabicPeriod"/>
            </a:pPr>
            <a:r>
              <a:rPr lang="zh-CN"/>
              <a:t>Market Size</a:t>
            </a:r>
            <a:endParaRPr/>
          </a:p>
          <a:p>
            <a:pPr indent="-342900" lvl="0" marL="457200" rtl="0" algn="l">
              <a:lnSpc>
                <a:spcPct val="115000"/>
              </a:lnSpc>
              <a:spcBef>
                <a:spcPts val="0"/>
              </a:spcBef>
              <a:spcAft>
                <a:spcPts val="0"/>
              </a:spcAft>
              <a:buSzPts val="1800"/>
              <a:buAutoNum type="arabicPeriod"/>
            </a:pPr>
            <a:r>
              <a:rPr lang="zh-CN"/>
              <a:t>Competition</a:t>
            </a:r>
            <a:endParaRPr/>
          </a:p>
          <a:p>
            <a:pPr indent="-342900" lvl="0" marL="457200" rtl="0" algn="l">
              <a:lnSpc>
                <a:spcPct val="115000"/>
              </a:lnSpc>
              <a:spcBef>
                <a:spcPts val="0"/>
              </a:spcBef>
              <a:spcAft>
                <a:spcPts val="0"/>
              </a:spcAft>
              <a:buSzPts val="1800"/>
              <a:buAutoNum type="arabicPeriod"/>
            </a:pPr>
            <a:r>
              <a:rPr lang="zh-CN"/>
              <a:t>Product</a:t>
            </a:r>
            <a:endParaRPr/>
          </a:p>
          <a:p>
            <a:pPr indent="-342900" lvl="0" marL="457200" rtl="0" algn="l">
              <a:lnSpc>
                <a:spcPct val="115000"/>
              </a:lnSpc>
              <a:spcBef>
                <a:spcPts val="0"/>
              </a:spcBef>
              <a:spcAft>
                <a:spcPts val="0"/>
              </a:spcAft>
              <a:buSzPts val="1800"/>
              <a:buAutoNum type="arabicPeriod"/>
            </a:pPr>
            <a:r>
              <a:rPr lang="zh-CN"/>
              <a:t>Business Model</a:t>
            </a:r>
            <a:endParaRPr/>
          </a:p>
          <a:p>
            <a:pPr indent="-342900" lvl="0" marL="457200" rtl="0" algn="l">
              <a:lnSpc>
                <a:spcPct val="115000"/>
              </a:lnSpc>
              <a:spcBef>
                <a:spcPts val="0"/>
              </a:spcBef>
              <a:spcAft>
                <a:spcPts val="0"/>
              </a:spcAft>
              <a:buSzPts val="1800"/>
              <a:buAutoNum type="arabicPeriod"/>
            </a:pPr>
            <a:r>
              <a:rPr lang="zh-CN"/>
              <a:t>Team </a:t>
            </a:r>
            <a:endParaRPr/>
          </a:p>
          <a:p>
            <a:pPr indent="-342900" lvl="0" marL="457200" rtl="0" algn="l">
              <a:lnSpc>
                <a:spcPct val="115000"/>
              </a:lnSpc>
              <a:spcBef>
                <a:spcPts val="0"/>
              </a:spcBef>
              <a:spcAft>
                <a:spcPts val="0"/>
              </a:spcAft>
              <a:buSzPts val="1800"/>
              <a:buAutoNum type="arabicPeriod"/>
            </a:pPr>
            <a:r>
              <a:rPr lang="zh-CN"/>
              <a:t>Financials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sp>
        <p:nvSpPr>
          <p:cNvPr id="3623" name="Google Shape;3623;p564"/>
          <p:cNvSpPr txBox="1"/>
          <p:nvPr>
            <p:ph type="title"/>
          </p:nvPr>
        </p:nvSpPr>
        <p:spPr>
          <a:xfrm>
            <a:off x="506672" y="599294"/>
            <a:ext cx="5626860" cy="369841"/>
          </a:xfrm>
          <a:prstGeom prst="rect">
            <a:avLst/>
          </a:prstGeom>
          <a:noFill/>
          <a:ln>
            <a:noFill/>
          </a:ln>
        </p:spPr>
        <p:txBody>
          <a:bodyPr anchorCtr="0" anchor="t" bIns="0" lIns="0" spcFirstLastPara="1" rIns="0" wrap="square" tIns="10000">
            <a:spAutoFit/>
          </a:bodyPr>
          <a:lstStyle/>
          <a:p>
            <a:pPr indent="0" lvl="0" marL="152400" rtl="0" algn="l">
              <a:lnSpc>
                <a:spcPct val="100000"/>
              </a:lnSpc>
              <a:spcBef>
                <a:spcPts val="0"/>
              </a:spcBef>
              <a:spcAft>
                <a:spcPts val="0"/>
              </a:spcAft>
              <a:buSzPts val="1100"/>
              <a:buNone/>
            </a:pPr>
            <a:r>
              <a:rPr lang="zh-CN" sz="3300"/>
              <a:t>Project Overview</a:t>
            </a:r>
            <a:endParaRPr sz="3300"/>
          </a:p>
        </p:txBody>
      </p:sp>
      <p:sp>
        <p:nvSpPr>
          <p:cNvPr id="3624" name="Google Shape;3624;p564"/>
          <p:cNvSpPr txBox="1"/>
          <p:nvPr/>
        </p:nvSpPr>
        <p:spPr>
          <a:xfrm>
            <a:off x="1" y="1959555"/>
            <a:ext cx="6177900" cy="1612500"/>
          </a:xfrm>
          <a:prstGeom prst="rect">
            <a:avLst/>
          </a:prstGeom>
          <a:noFill/>
          <a:ln>
            <a:noFill/>
          </a:ln>
        </p:spPr>
        <p:txBody>
          <a:bodyPr anchorCtr="0" anchor="t" bIns="0" lIns="0" spcFirstLastPara="1" rIns="0" wrap="square" tIns="9050">
            <a:spAutoFit/>
          </a:bodyPr>
          <a:lstStyle/>
          <a:p>
            <a:pPr indent="-260350" lvl="0" marL="266700" marR="0" rtl="0" algn="just">
              <a:lnSpc>
                <a:spcPct val="110000"/>
              </a:lnSpc>
              <a:spcBef>
                <a:spcPts val="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The Transbay Joint Powers Authority (TJPA) is seeking funding for the 	DTX project from the FTA New Starts program, which could fund up to 	50% of total project capital cost</a:t>
            </a:r>
            <a:endParaRPr b="0" i="0" sz="1500" u="none" cap="none" strike="noStrike">
              <a:solidFill>
                <a:srgbClr val="000000"/>
              </a:solidFill>
              <a:latin typeface="Arial"/>
              <a:ea typeface="Arial"/>
              <a:cs typeface="Arial"/>
              <a:sym typeface="Arial"/>
            </a:endParaRPr>
          </a:p>
          <a:p>
            <a:pPr indent="-260350" lvl="0" marL="266700" marR="88900" rtl="0" algn="l">
              <a:lnSpc>
                <a:spcPct val="110000"/>
              </a:lnSpc>
              <a:spcBef>
                <a:spcPts val="80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Caltrain and TJPA are developing a Master Cooperative Agreement (MCA) to formalize their respective roles in project delivery, operation and maintenance.</a:t>
            </a:r>
            <a:endParaRPr b="0" i="0" sz="1500" u="none" cap="none" strike="noStrike">
              <a:solidFill>
                <a:srgbClr val="000000"/>
              </a:solidFill>
              <a:latin typeface="Arial"/>
              <a:ea typeface="Arial"/>
              <a:cs typeface="Arial"/>
              <a:sym typeface="Arial"/>
            </a:endParaRPr>
          </a:p>
        </p:txBody>
      </p:sp>
      <p:pic>
        <p:nvPicPr>
          <p:cNvPr id="3625" name="Google Shape;3625;p564"/>
          <p:cNvPicPr preferRelativeResize="0"/>
          <p:nvPr/>
        </p:nvPicPr>
        <p:blipFill rotWithShape="1">
          <a:blip r:embed="rId3">
            <a:alphaModFix/>
          </a:blip>
          <a:srcRect b="0" l="0" r="0" t="0"/>
          <a:stretch/>
        </p:blipFill>
        <p:spPr>
          <a:xfrm>
            <a:off x="7007740" y="193712"/>
            <a:ext cx="2136257" cy="4142222"/>
          </a:xfrm>
          <a:prstGeom prst="rect">
            <a:avLst/>
          </a:prstGeom>
          <a:noFill/>
          <a:ln>
            <a:noFill/>
          </a:ln>
        </p:spPr>
      </p:pic>
      <p:sp>
        <p:nvSpPr>
          <p:cNvPr id="3626" name="Google Shape;3626;p56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SzPts val="900"/>
              <a:buNone/>
            </a:pPr>
            <a:r>
              <a:rPr lang="zh-CN"/>
              <a:t>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4" name="Shape 4374"/>
        <p:cNvGrpSpPr/>
        <p:nvPr/>
      </p:nvGrpSpPr>
      <p:grpSpPr>
        <a:xfrm>
          <a:off x="0" y="0"/>
          <a:ext cx="0" cy="0"/>
          <a:chOff x="0" y="0"/>
          <a:chExt cx="0" cy="0"/>
        </a:xfrm>
      </p:grpSpPr>
      <p:sp>
        <p:nvSpPr>
          <p:cNvPr id="4375" name="Google Shape;4375;p636"/>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lnSpc>
                <a:spcPct val="100000"/>
              </a:lnSpc>
              <a:spcBef>
                <a:spcPts val="0"/>
              </a:spcBef>
              <a:spcAft>
                <a:spcPts val="0"/>
              </a:spcAft>
              <a:buClr>
                <a:schemeClr val="lt2"/>
              </a:buClr>
              <a:buSzPts val="1400"/>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Arial"/>
                <a:ea typeface="Arial"/>
                <a:cs typeface="Arial"/>
                <a:sym typeface="Arial"/>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376" name="Google Shape;4376;p636"/>
          <p:cNvSpPr txBox="1"/>
          <p:nvPr>
            <p:ph idx="1" type="subTitle"/>
          </p:nvPr>
        </p:nvSpPr>
        <p:spPr>
          <a:xfrm>
            <a:off x="1356058" y="1798080"/>
            <a:ext cx="3743400" cy="37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accent2"/>
              </a:buClr>
              <a:buSzPts val="1400"/>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377" name="Google Shape;4377;p636"/>
          <p:cNvPicPr preferRelativeResize="0"/>
          <p:nvPr/>
        </p:nvPicPr>
        <p:blipFill rotWithShape="1">
          <a:blip r:embed="rId3">
            <a:alphaModFix/>
          </a:blip>
          <a:srcRect b="0" l="0" r="0" t="0"/>
          <a:stretch/>
        </p:blipFill>
        <p:spPr>
          <a:xfrm>
            <a:off x="1547812" y="1168003"/>
            <a:ext cx="2816225" cy="110132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sp>
        <p:nvSpPr>
          <p:cNvPr id="4382" name="Google Shape;4382;p637"/>
          <p:cNvSpPr txBox="1"/>
          <p:nvPr>
            <p:ph type="ctrTitle"/>
          </p:nvPr>
        </p:nvSpPr>
        <p:spPr>
          <a:xfrm>
            <a:off x="539750" y="86915"/>
            <a:ext cx="8062800" cy="571500"/>
          </a:xfrm>
          <a:prstGeom prst="rect">
            <a:avLst/>
          </a:prstGeom>
          <a:noFill/>
          <a:ln>
            <a:noFill/>
          </a:ln>
        </p:spPr>
        <p:txBody>
          <a:bodyPr anchorCtr="0" anchor="b" bIns="45700" lIns="91425" spcFirstLastPara="1" rIns="91425" wrap="square" tIns="45700">
            <a:noAutofit/>
          </a:bodyPr>
          <a:lstStyle/>
          <a:p>
            <a:pPr indent="-1587" lvl="0" marL="484187" marR="0" rtl="0" algn="ctr">
              <a:lnSpc>
                <a:spcPct val="100000"/>
              </a:lnSpc>
              <a:spcBef>
                <a:spcPts val="0"/>
              </a:spcBef>
              <a:spcAft>
                <a:spcPts val="0"/>
              </a:spcAft>
              <a:buClr>
                <a:srgbClr val="FFB255"/>
              </a:buClr>
              <a:buSzPts val="1400"/>
              <a:buFont typeface="Arial"/>
              <a:buNone/>
            </a:pPr>
            <a:r>
              <a:rPr b="0" i="0" lang="zh-CN" sz="4300" u="none" cap="none" strike="noStrike">
                <a:solidFill>
                  <a:srgbClr val="FFB255"/>
                </a:solidFill>
                <a:latin typeface="Arial"/>
                <a:ea typeface="Arial"/>
                <a:cs typeface="Arial"/>
                <a:sym typeface="Arial"/>
              </a:rPr>
              <a:t>How to protect yourself?</a:t>
            </a:r>
            <a:endParaRPr b="0" i="0" sz="4300" u="none" cap="none" strike="noStrike">
              <a:solidFill>
                <a:srgbClr val="FFB255"/>
              </a:solidFill>
              <a:latin typeface="Arial"/>
              <a:ea typeface="Arial"/>
              <a:cs typeface="Arial"/>
              <a:sym typeface="Arial"/>
            </a:endParaRPr>
          </a:p>
        </p:txBody>
      </p:sp>
      <p:sp>
        <p:nvSpPr>
          <p:cNvPr id="4383" name="Google Shape;4383;p637"/>
          <p:cNvSpPr txBox="1"/>
          <p:nvPr>
            <p:ph idx="1" type="subTitle"/>
          </p:nvPr>
        </p:nvSpPr>
        <p:spPr>
          <a:xfrm>
            <a:off x="971550" y="789384"/>
            <a:ext cx="6694500" cy="3024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38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share your private information like passwords, name and address, phone numbers with people you don’t know. </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Be cautious about sharing photos of yourself, your friends and your family</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respond to messages when you are angry or hurt - either to strangers or people you know. This will often encourage them to continue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You have the option to block, delete and report anyone who is harassing you online and on your mobile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Keep a record of calls, messages, posts and emails that may be hurtful or harmful to you</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Set up the privacy options on your social networking sites like Facebook</a:t>
            </a:r>
            <a:endParaRPr b="0" i="0" sz="1900" u="none" cap="none" strike="noStrike">
              <a:solidFill>
                <a:schemeClr val="lt2"/>
              </a:solidFill>
              <a:latin typeface="Arial"/>
              <a:ea typeface="Arial"/>
              <a:cs typeface="Arial"/>
              <a:sym typeface="Arial"/>
            </a:endParaRPr>
          </a:p>
        </p:txBody>
      </p:sp>
      <p:pic>
        <p:nvPicPr>
          <p:cNvPr id="4384" name="Google Shape;4384;p637"/>
          <p:cNvPicPr preferRelativeResize="0"/>
          <p:nvPr/>
        </p:nvPicPr>
        <p:blipFill rotWithShape="1">
          <a:blip r:embed="rId3">
            <a:alphaModFix/>
          </a:blip>
          <a:srcRect b="0" l="0" r="0" t="0"/>
          <a:stretch/>
        </p:blipFill>
        <p:spPr>
          <a:xfrm>
            <a:off x="4787900" y="3721894"/>
            <a:ext cx="3311525" cy="647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8" name="Shape 4388"/>
        <p:cNvGrpSpPr/>
        <p:nvPr/>
      </p:nvGrpSpPr>
      <p:grpSpPr>
        <a:xfrm>
          <a:off x="0" y="0"/>
          <a:ext cx="0" cy="0"/>
          <a:chOff x="0" y="0"/>
          <a:chExt cx="0" cy="0"/>
        </a:xfrm>
      </p:grpSpPr>
      <p:sp>
        <p:nvSpPr>
          <p:cNvPr id="4389" name="Google Shape;4389;p638"/>
          <p:cNvSpPr/>
          <p:nvPr/>
        </p:nvSpPr>
        <p:spPr>
          <a:xfrm>
            <a:off x="218941" y="122536"/>
            <a:ext cx="8715900" cy="1727100"/>
          </a:xfrm>
          <a:prstGeom prst="rect">
            <a:avLst/>
          </a:prstGeom>
          <a:noFill/>
          <a:ln>
            <a:noFill/>
          </a:ln>
        </p:spPr>
        <p:txBody>
          <a:bodyPr anchorCtr="0" anchor="t" bIns="34275" lIns="68575" spcFirstLastPara="1" rIns="68575" wrap="square" tIns="34275">
            <a:noAutofit/>
          </a:bodyPr>
          <a:lstStyle/>
          <a:p>
            <a:pPr indent="0" lvl="0" marL="0" marR="0" rtl="0" algn="l">
              <a:lnSpc>
                <a:spcPct val="107000"/>
              </a:lnSpc>
              <a:spcBef>
                <a:spcPts val="0"/>
              </a:spcBef>
              <a:spcAft>
                <a:spcPts val="0"/>
              </a:spcAft>
              <a:buClr>
                <a:srgbClr val="000000"/>
              </a:buClr>
              <a:buSzPts val="1400"/>
              <a:buFont typeface="Arial"/>
              <a:buNone/>
            </a:pPr>
            <a:r>
              <a:rPr b="1" i="1" lang="zh-CN" sz="1400" u="none" cap="none" strike="noStrike">
                <a:solidFill>
                  <a:srgbClr val="000000"/>
                </a:solidFill>
                <a:latin typeface="Arial"/>
                <a:ea typeface="Arial"/>
                <a:cs typeface="Arial"/>
                <a:sym typeface="Arial"/>
              </a:rPr>
              <a:t>PROBABILIDAD CONDICIONAL</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1" i="1" lang="zh-CN" sz="1800" u="none" cap="none" strike="noStrike">
                <a:solidFill>
                  <a:srgbClr val="FF0000"/>
                </a:solidFill>
                <a:latin typeface="Arial"/>
                <a:ea typeface="Arial"/>
                <a:cs typeface="Arial"/>
                <a:sym typeface="Arial"/>
              </a:rPr>
              <a:t>Ejercicio 1</a:t>
            </a:r>
            <a:endParaRPr b="0" i="0" sz="1800" u="none" cap="none" strike="noStrike">
              <a:solidFill>
                <a:srgbClr val="FF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La tabla muestra la clasificación de 150 estudiantes de grado décimo del Liceo Salazar y Herrera, de acuerdo con el género y la especialización que han  escogido para cursar su media técnica.</a:t>
            </a:r>
            <a:endParaRPr b="0" i="0" sz="1800" u="none" cap="none" strike="noStrike">
              <a:solidFill>
                <a:srgbClr val="000000"/>
              </a:solidFill>
              <a:latin typeface="Arial"/>
              <a:ea typeface="Arial"/>
              <a:cs typeface="Arial"/>
              <a:sym typeface="Arial"/>
            </a:endParaRPr>
          </a:p>
        </p:txBody>
      </p:sp>
      <p:graphicFrame>
        <p:nvGraphicFramePr>
          <p:cNvPr id="4390" name="Google Shape;4390;p638"/>
          <p:cNvGraphicFramePr/>
          <p:nvPr/>
        </p:nvGraphicFramePr>
        <p:xfrm>
          <a:off x="3438659" y="1564785"/>
          <a:ext cx="3000000" cy="3000000"/>
        </p:xfrm>
        <a:graphic>
          <a:graphicData uri="http://schemas.openxmlformats.org/drawingml/2006/table">
            <a:tbl>
              <a:tblPr>
                <a:noFill/>
                <a:tableStyleId>{617024FA-6BCF-4176-A457-480336C88C0E}</a:tableStyleId>
              </a:tblPr>
              <a:tblGrid>
                <a:gridCol w="1116675"/>
                <a:gridCol w="1101125"/>
                <a:gridCol w="1360925"/>
                <a:gridCol w="781300"/>
                <a:gridCol w="680375"/>
              </a:tblGrid>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gridSpan="3">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Especialización</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hMerge="1"/>
                <a:tc hMerge="1"/>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r>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Género</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Ciencias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Tecnología</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Artes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Hombre</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46</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91</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Mujer</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37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59</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48</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150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bl>
          </a:graphicData>
        </a:graphic>
      </p:graphicFrame>
      <p:sp>
        <p:nvSpPr>
          <p:cNvPr id="4391" name="Google Shape;4391;p638"/>
          <p:cNvSpPr/>
          <p:nvPr/>
        </p:nvSpPr>
        <p:spPr>
          <a:xfrm>
            <a:off x="43462" y="4019569"/>
            <a:ext cx="8960400" cy="10833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7000"/>
              </a:lnSpc>
              <a:spcBef>
                <a:spcPts val="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resulta ser hombre. ¿cuál es la probabilidad de que su especialización sea Arte?</a:t>
            </a:r>
            <a:endParaRPr b="0" i="0" sz="1500" u="none" cap="none" strike="noStrike">
              <a:solidFill>
                <a:srgbClr val="000000"/>
              </a:solidFill>
              <a:latin typeface="Arial"/>
              <a:ea typeface="Arial"/>
              <a:cs typeface="Arial"/>
              <a:sym typeface="Arial"/>
            </a:endParaRPr>
          </a:p>
          <a:p>
            <a:pPr indent="-254000" lvl="0" marL="254000" marR="0" rtl="0" algn="l">
              <a:lnSpc>
                <a:spcPct val="107000"/>
              </a:lnSpc>
              <a:spcBef>
                <a:spcPts val="100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su especialización es en tecnología, ¿Cuál es la probabilidad de que sea mujer?</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5" name="Shape 4395"/>
        <p:cNvGrpSpPr/>
        <p:nvPr/>
      </p:nvGrpSpPr>
      <p:grpSpPr>
        <a:xfrm>
          <a:off x="0" y="0"/>
          <a:ext cx="0" cy="0"/>
          <a:chOff x="0" y="0"/>
          <a:chExt cx="0" cy="0"/>
        </a:xfrm>
      </p:grpSpPr>
      <p:sp>
        <p:nvSpPr>
          <p:cNvPr id="4396" name="Google Shape;4396;p639"/>
          <p:cNvSpPr txBox="1"/>
          <p:nvPr/>
        </p:nvSpPr>
        <p:spPr>
          <a:xfrm>
            <a:off x="6181725" y="4686300"/>
            <a:ext cx="1547700" cy="342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zh-CN" sz="1100" u="none" cap="none" strike="noStrike">
                <a:solidFill>
                  <a:schemeClr val="lt2"/>
                </a:solidFill>
                <a:latin typeface="Times New Roman"/>
                <a:ea typeface="Times New Roman"/>
                <a:cs typeface="Times New Roman"/>
                <a:sym typeface="Times New Roman"/>
              </a:rPr>
              <a:t>‹#›</a:t>
            </a:fld>
            <a:endParaRPr b="0" i="0" sz="1100" u="none" cap="none" strike="noStrike">
              <a:solidFill>
                <a:schemeClr val="lt2"/>
              </a:solidFill>
              <a:latin typeface="Times New Roman"/>
              <a:ea typeface="Times New Roman"/>
              <a:cs typeface="Times New Roman"/>
              <a:sym typeface="Times New Roman"/>
            </a:endParaRPr>
          </a:p>
        </p:txBody>
      </p:sp>
      <p:sp>
        <p:nvSpPr>
          <p:cNvPr id="4397" name="Google Shape;4397;p639"/>
          <p:cNvSpPr txBox="1"/>
          <p:nvPr/>
        </p:nvSpPr>
        <p:spPr>
          <a:xfrm>
            <a:off x="290513" y="195263"/>
            <a:ext cx="4050600" cy="346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FF0000"/>
                </a:solidFill>
                <a:latin typeface="Times New Roman"/>
                <a:ea typeface="Times New Roman"/>
                <a:cs typeface="Times New Roman"/>
                <a:sym typeface="Times New Roman"/>
              </a:rPr>
              <a:t>EJERCICIO 3</a:t>
            </a:r>
            <a:r>
              <a:rPr b="0" i="0" lang="zh-C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
        <p:nvSpPr>
          <p:cNvPr id="4398" name="Google Shape;4398;p639"/>
          <p:cNvSpPr txBox="1"/>
          <p:nvPr/>
        </p:nvSpPr>
        <p:spPr>
          <a:xfrm>
            <a:off x="235256" y="573881"/>
            <a:ext cx="8790000" cy="1107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000000"/>
              </a:buClr>
              <a:buSzPts val="1700"/>
              <a:buFont typeface="Arial"/>
              <a:buNone/>
            </a:pPr>
            <a:r>
              <a:rPr b="0" i="0" lang="zh-CN" sz="1700" u="none" cap="none" strike="noStrike">
                <a:solidFill>
                  <a:srgbClr val="000000"/>
                </a:solidFill>
                <a:latin typeface="Times New Roman"/>
                <a:ea typeface="Times New Roman"/>
                <a:cs typeface="Times New Roman"/>
                <a:sym typeface="Times New Roman"/>
              </a:rPr>
              <a:t>El éxito de San Antonio ha sido víctima de muchos ladrones durante los últimos 2 meses del presente año, pero debido al aumento de las condiciones de seguridad de la sucursal, se han podido capturar a 250 ladrones. Se registro el sexo de cada individuo capturado y si éste era su primer robo o si había sido sorprendido anteriormente. Los datos se resumen en la siguiente tabla.</a:t>
            </a:r>
            <a:endParaRPr b="0" i="0" sz="1700" u="none" cap="none" strike="noStrike">
              <a:solidFill>
                <a:srgbClr val="000000"/>
              </a:solidFill>
              <a:latin typeface="Arial"/>
              <a:ea typeface="Arial"/>
              <a:cs typeface="Arial"/>
              <a:sym typeface="Arial"/>
            </a:endParaRPr>
          </a:p>
        </p:txBody>
      </p:sp>
      <p:sp>
        <p:nvSpPr>
          <p:cNvPr id="4399" name="Google Shape;4399;p639"/>
          <p:cNvSpPr txBox="1"/>
          <p:nvPr/>
        </p:nvSpPr>
        <p:spPr>
          <a:xfrm>
            <a:off x="119063" y="3212306"/>
            <a:ext cx="4633800" cy="277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Times New Roman"/>
                <a:ea typeface="Times New Roman"/>
                <a:cs typeface="Times New Roman"/>
                <a:sym typeface="Times New Roman"/>
              </a:rPr>
              <a:t>Suponiendo que un ladrón es escogido al azar, encontrar:</a:t>
            </a:r>
            <a:endParaRPr b="0" i="0" sz="1100" u="none" cap="none" strike="noStrike">
              <a:solidFill>
                <a:srgbClr val="000000"/>
              </a:solidFill>
              <a:latin typeface="Arial"/>
              <a:ea typeface="Arial"/>
              <a:cs typeface="Arial"/>
              <a:sym typeface="Arial"/>
            </a:endParaRPr>
          </a:p>
        </p:txBody>
      </p:sp>
      <p:sp>
        <p:nvSpPr>
          <p:cNvPr id="4400" name="Google Shape;4400;p639"/>
          <p:cNvSpPr txBox="1"/>
          <p:nvPr/>
        </p:nvSpPr>
        <p:spPr>
          <a:xfrm>
            <a:off x="149700" y="3577838"/>
            <a:ext cx="8875500" cy="13155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éste sea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su primer captura, dado que éste es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mujer, dado que es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dado que es su primera captura.</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tanto hombre como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y que sea su primera aprehensión </a:t>
            </a:r>
            <a:endParaRPr b="0" i="0" sz="1500" u="none" cap="none" strike="noStrike">
              <a:solidFill>
                <a:srgbClr val="000000"/>
              </a:solidFill>
              <a:latin typeface="Arial"/>
              <a:ea typeface="Arial"/>
              <a:cs typeface="Arial"/>
              <a:sym typeface="Arial"/>
            </a:endParaRPr>
          </a:p>
        </p:txBody>
      </p:sp>
      <p:graphicFrame>
        <p:nvGraphicFramePr>
          <p:cNvPr id="4401" name="Google Shape;4401;p639"/>
          <p:cNvGraphicFramePr/>
          <p:nvPr/>
        </p:nvGraphicFramePr>
        <p:xfrm>
          <a:off x="227761" y="763091"/>
          <a:ext cx="3000000" cy="3000000"/>
        </p:xfrm>
        <a:graphic>
          <a:graphicData uri="http://schemas.openxmlformats.org/drawingml/2006/table">
            <a:tbl>
              <a:tblPr>
                <a:noFill/>
                <a:tableStyleId>{617024FA-6BCF-4176-A457-480336C88C0E}</a:tableStyleId>
              </a:tblPr>
              <a:tblGrid>
                <a:gridCol w="1026125"/>
                <a:gridCol w="2395400"/>
                <a:gridCol w="1420400"/>
                <a:gridCol w="748975"/>
              </a:tblGrid>
              <a:tr h="374975">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Sexo</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Primera Aprehensión</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Reincidente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3350">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Hombre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60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130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r h="374975">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Mujer</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44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120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r>
              <a:tr h="374975">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104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146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250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bl>
          </a:graphicData>
        </a:graphic>
      </p:graphicFrame>
      <p:sp>
        <p:nvSpPr>
          <p:cNvPr id="4402" name="Google Shape;4402;p639"/>
          <p:cNvSpPr/>
          <p:nvPr/>
        </p:nvSpPr>
        <p:spPr>
          <a:xfrm>
            <a:off x="8660607" y="4843463"/>
            <a:ext cx="312000" cy="323700"/>
          </a:xfrm>
          <a:prstGeom prst="rightArrow">
            <a:avLst>
              <a:gd fmla="val 10800" name="adj1"/>
              <a:gd fmla="val 50000" name="adj2"/>
            </a:avLst>
          </a:prstGeom>
          <a:solidFill>
            <a:schemeClr val="lt1"/>
          </a:solidFill>
          <a:ln cap="flat" cmpd="sng" w="25400">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7" name="Shape 4407"/>
        <p:cNvGrpSpPr/>
        <p:nvPr/>
      </p:nvGrpSpPr>
      <p:grpSpPr>
        <a:xfrm>
          <a:off x="0" y="0"/>
          <a:ext cx="0" cy="0"/>
          <a:chOff x="0" y="0"/>
          <a:chExt cx="0" cy="0"/>
        </a:xfrm>
      </p:grpSpPr>
      <p:sp>
        <p:nvSpPr>
          <p:cNvPr id="4408" name="Google Shape;4408;p640"/>
          <p:cNvSpPr txBox="1"/>
          <p:nvPr/>
        </p:nvSpPr>
        <p:spPr>
          <a:xfrm>
            <a:off x="0" y="0"/>
            <a:ext cx="9067800" cy="1764300"/>
          </a:xfrm>
          <a:prstGeom prst="rect">
            <a:avLst/>
          </a:prstGeom>
          <a:noFill/>
          <a:ln>
            <a:noFill/>
          </a:ln>
        </p:spPr>
        <p:txBody>
          <a:bodyPr anchorCtr="0" anchor="ctr" bIns="68575" lIns="68575" spcFirstLastPara="1" rIns="68575" wrap="square" tIns="68575">
            <a:noAutofit/>
          </a:bodyPr>
          <a:lstStyle/>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rgbClr val="0000FF"/>
                </a:solidFill>
                <a:highlight>
                  <a:srgbClr val="FFFFFF"/>
                </a:highlight>
                <a:latin typeface="Verdana"/>
                <a:ea typeface="Verdana"/>
                <a:cs typeface="Verdana"/>
                <a:sym typeface="Verdana"/>
              </a:rPr>
              <a:t>Ejercicio 5.</a:t>
            </a:r>
            <a:endParaRPr b="0" i="0" sz="1800" u="none" cap="none" strike="noStrike">
              <a:solidFill>
                <a:srgbClr val="0000FF"/>
              </a:solidFill>
              <a:highlight>
                <a:srgbClr val="FFFFFF"/>
              </a:highlight>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chemeClr val="dk1"/>
                </a:solidFill>
                <a:highlight>
                  <a:srgbClr val="FFFFFF"/>
                </a:highlight>
                <a:latin typeface="Verdana"/>
                <a:ea typeface="Verdana"/>
                <a:cs typeface="Verdana"/>
                <a:sym typeface="Verdana"/>
              </a:rPr>
              <a:t>En un centro escolar los alumnos pueden optar por cursar como lengua extranjera inglés o francés. En un determinado curso, el 90% de los alumnos estudia inglés y el resto francés. El 30% de los que estudian inglés son chicos y de los que estudian francés son chicos el 40%. El elegido un alumno al azar, ¿cuál es la probabilidad de que sea chica?</a:t>
            </a:r>
            <a:endParaRPr b="0" i="0" sz="1800" u="none" cap="none" strike="noStrike">
              <a:solidFill>
                <a:srgbClr val="000000"/>
              </a:solidFill>
              <a:latin typeface="Arial"/>
              <a:ea typeface="Arial"/>
              <a:cs typeface="Arial"/>
              <a:sym typeface="Arial"/>
            </a:endParaRPr>
          </a:p>
        </p:txBody>
      </p:sp>
      <p:sp>
        <p:nvSpPr>
          <p:cNvPr id="4409" name="Google Shape;4409;p640"/>
          <p:cNvSpPr txBox="1"/>
          <p:nvPr/>
        </p:nvSpPr>
        <p:spPr>
          <a:xfrm>
            <a:off x="169030" y="804979"/>
            <a:ext cx="8864700" cy="2900400"/>
          </a:xfrm>
          <a:prstGeom prst="rect">
            <a:avLst/>
          </a:prstGeom>
          <a:noFill/>
          <a:ln>
            <a:noFill/>
          </a:ln>
        </p:spPr>
        <p:txBody>
          <a:bodyPr anchorCtr="0" anchor="ctr" bIns="68575" lIns="68575" spcFirstLastPara="1" rIns="68575" wrap="square" tIns="68575">
            <a:noAutofit/>
          </a:bodyPr>
          <a:lstStyle/>
          <a:p>
            <a:pPr indent="0" lvl="0" marL="0" marR="101600" rtl="0" algn="just">
              <a:lnSpc>
                <a:spcPct val="134181"/>
              </a:lnSpc>
              <a:spcBef>
                <a:spcPts val="1700"/>
              </a:spcBef>
              <a:spcAft>
                <a:spcPts val="0"/>
              </a:spcAft>
              <a:buClr>
                <a:srgbClr val="000000"/>
              </a:buClr>
              <a:buSzPts val="1500"/>
              <a:buFont typeface="Arial"/>
              <a:buNone/>
            </a:pPr>
            <a:r>
              <a:rPr b="0" i="0" lang="zh-CN" sz="1500" u="none" cap="none" strike="noStrike">
                <a:solidFill>
                  <a:srgbClr val="0000FF"/>
                </a:solidFill>
                <a:highlight>
                  <a:srgbClr val="FFFFFF"/>
                </a:highlight>
                <a:latin typeface="Verdana"/>
                <a:ea typeface="Verdana"/>
                <a:cs typeface="Verdana"/>
                <a:sym typeface="Verdana"/>
              </a:rPr>
              <a:t>Ejercicio 6.</a:t>
            </a:r>
            <a:endParaRPr b="0" i="0" sz="1500" u="none" cap="none" strike="noStrike">
              <a:solidFill>
                <a:srgbClr val="0000FF"/>
              </a:solidFill>
              <a:highlight>
                <a:srgbClr val="FFFFFF"/>
              </a:highlight>
              <a:latin typeface="Verdana"/>
              <a:ea typeface="Verdana"/>
              <a:cs typeface="Verdana"/>
              <a:sym typeface="Verdana"/>
            </a:endParaRPr>
          </a:p>
          <a:p>
            <a:pPr indent="0" lvl="0" marL="215900" marR="101600" rtl="0" algn="just">
              <a:lnSpc>
                <a:spcPct val="100000"/>
              </a:lnSpc>
              <a:spcBef>
                <a:spcPts val="1700"/>
              </a:spcBef>
              <a:spcAft>
                <a:spcPts val="0"/>
              </a:spcAft>
              <a:buClr>
                <a:srgbClr val="000000"/>
              </a:buClr>
              <a:buSzPts val="1500"/>
              <a:buFont typeface="Arial"/>
              <a:buNone/>
            </a:pPr>
            <a:r>
              <a:rPr b="0" i="0" lang="zh-CN" sz="1500" u="none" cap="none" strike="noStrike">
                <a:solidFill>
                  <a:srgbClr val="000000"/>
                </a:solidFill>
                <a:highlight>
                  <a:srgbClr val="FFFFFF"/>
                </a:highlight>
                <a:latin typeface="Verdana"/>
                <a:ea typeface="Verdana"/>
                <a:cs typeface="Verdana"/>
                <a:sym typeface="Verdana"/>
              </a:rPr>
              <a:t>Disponemos de dos urnas: la urna A contiene 6 bolas rojas y 4 bolas blancas, la urna B contiene 4 bolas rojas y 8 bolas blancas. Se lanza un dado, si aparece un número menor que 3; nos vamos a la urna A; si el resultado es 3 ó más, nos vamos a la urna B. A continuación extraemos una bola. Se pide:</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170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roja y de la urna B</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blanca dado que es de la urna A</a:t>
            </a:r>
            <a:endParaRPr b="0" i="0" sz="1500" u="none" cap="none" strike="noStrike">
              <a:solidFill>
                <a:srgbClr val="000000"/>
              </a:solidFill>
              <a:highlight>
                <a:srgbClr val="FFFFFF"/>
              </a:highlight>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4" name="Shape 4414"/>
        <p:cNvGrpSpPr/>
        <p:nvPr/>
      </p:nvGrpSpPr>
      <p:grpSpPr>
        <a:xfrm>
          <a:off x="0" y="0"/>
          <a:ext cx="0" cy="0"/>
          <a:chOff x="0" y="0"/>
          <a:chExt cx="0" cy="0"/>
        </a:xfrm>
      </p:grpSpPr>
      <p:sp>
        <p:nvSpPr>
          <p:cNvPr id="4415" name="Google Shape;4415;p641"/>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416" name="Google Shape;4416;p641"/>
          <p:cNvSpPr txBox="1"/>
          <p:nvPr>
            <p:ph idx="1" type="body"/>
          </p:nvPr>
        </p:nvSpPr>
        <p:spPr>
          <a:xfrm>
            <a:off x="381000" y="400050"/>
            <a:ext cx="8229600" cy="41721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SzPts val="1400"/>
              <a:buFont typeface="Comic Sans MS"/>
              <a:buNone/>
            </a:pPr>
            <a:r>
              <a:rPr b="1" i="1" lang="zh-CN" sz="4400" u="none" cap="none" strike="noStrike">
                <a:solidFill>
                  <a:schemeClr val="dk1"/>
                </a:solidFill>
                <a:latin typeface="Comic Sans MS"/>
                <a:ea typeface="Comic Sans MS"/>
                <a:cs typeface="Comic Sans MS"/>
                <a:sym typeface="Comic Sans MS"/>
              </a:rPr>
              <a:t>Chapter 1:</a:t>
            </a:r>
            <a:endParaRPr/>
          </a:p>
          <a:p>
            <a:pPr indent="-342900" lvl="0" marL="342900" marR="0" rtl="0" algn="ctr">
              <a:lnSpc>
                <a:spcPct val="100000"/>
              </a:lnSpc>
              <a:spcBef>
                <a:spcPts val="880"/>
              </a:spcBef>
              <a:spcAft>
                <a:spcPts val="0"/>
              </a:spcAft>
              <a:buClr>
                <a:schemeClr val="hlink"/>
              </a:buClr>
              <a:buSzPts val="1400"/>
              <a:buFont typeface="Comic Sans MS"/>
              <a:buNone/>
            </a:pPr>
            <a:r>
              <a:rPr b="1" i="1" lang="zh-CN" sz="4400" u="none" cap="none" strike="noStrike">
                <a:solidFill>
                  <a:schemeClr val="dk1"/>
                </a:solidFill>
                <a:latin typeface="Comic Sans MS"/>
                <a:ea typeface="Comic Sans MS"/>
                <a:cs typeface="Comic Sans MS"/>
                <a:sym typeface="Comic Sans MS"/>
              </a:rPr>
              <a:t>What is Geography?</a:t>
            </a:r>
            <a:endParaRPr/>
          </a:p>
          <a:p>
            <a:pPr indent="-342900" lvl="0" marL="342900" marR="0" rtl="0" algn="l">
              <a:lnSpc>
                <a:spcPct val="100000"/>
              </a:lnSpc>
              <a:spcBef>
                <a:spcPts val="640"/>
              </a:spcBef>
              <a:spcAft>
                <a:spcPts val="0"/>
              </a:spcAft>
              <a:buClr>
                <a:schemeClr val="hlink"/>
              </a:buClr>
              <a:buSzPts val="1400"/>
              <a:buFont typeface="Tahoma"/>
              <a:buNone/>
            </a:pPr>
            <a:r>
              <a:t/>
            </a:r>
            <a:endParaRPr b="0" i="0" sz="3200" u="none" cap="none" strike="noStrike">
              <a:solidFill>
                <a:schemeClr val="dk1"/>
              </a:solidFill>
              <a:latin typeface="Tahoma"/>
              <a:ea typeface="Tahoma"/>
              <a:cs typeface="Tahoma"/>
              <a:sym typeface="Tahoma"/>
            </a:endParaRPr>
          </a:p>
          <a:p>
            <a:pPr indent="-342900" lvl="0" marL="342900" marR="0" rtl="0" algn="l">
              <a:lnSpc>
                <a:spcPct val="100000"/>
              </a:lnSpc>
              <a:spcBef>
                <a:spcPts val="720"/>
              </a:spcBef>
              <a:spcAft>
                <a:spcPts val="0"/>
              </a:spcAft>
              <a:buClr>
                <a:schemeClr val="hlink"/>
              </a:buClr>
              <a:buSzPts val="1400"/>
              <a:buFont typeface="Comic Sans MS"/>
              <a:buNone/>
            </a:pPr>
            <a:r>
              <a:rPr b="0" i="0" lang="zh-CN" sz="3200" u="none" cap="none" strike="noStrike">
                <a:solidFill>
                  <a:schemeClr val="dk1"/>
                </a:solidFill>
                <a:latin typeface="Comic Sans MS"/>
                <a:ea typeface="Comic Sans MS"/>
                <a:cs typeface="Comic Sans MS"/>
                <a:sym typeface="Comic Sans MS"/>
              </a:rPr>
              <a:t>*</a:t>
            </a:r>
            <a:r>
              <a:rPr b="0" i="0" lang="zh-CN" sz="3600" u="none" cap="none" strike="noStrike">
                <a:solidFill>
                  <a:schemeClr val="dk1"/>
                </a:solidFill>
                <a:latin typeface="Comic Sans MS"/>
                <a:ea typeface="Comic Sans MS"/>
                <a:cs typeface="Comic Sans MS"/>
                <a:sym typeface="Comic Sans MS"/>
              </a:rPr>
              <a:t>It is the study of our earth; our home.</a:t>
            </a:r>
            <a:endParaRPr/>
          </a:p>
          <a:p>
            <a:pPr indent="-342900" lvl="0" marL="342900" marR="0" rtl="0" algn="ctr">
              <a:lnSpc>
                <a:spcPct val="100000"/>
              </a:lnSpc>
              <a:spcBef>
                <a:spcPts val="720"/>
              </a:spcBef>
              <a:spcAft>
                <a:spcPts val="0"/>
              </a:spcAft>
              <a:buClr>
                <a:schemeClr val="hlink"/>
              </a:buClr>
              <a:buSzPts val="1400"/>
              <a:buFont typeface="Comic Sans MS"/>
              <a:buNone/>
            </a:pPr>
            <a:r>
              <a:rPr b="0" i="1" lang="zh-CN" sz="3600" u="none" cap="none" strike="noStrike">
                <a:solidFill>
                  <a:schemeClr val="dk1"/>
                </a:solidFill>
                <a:latin typeface="Comic Sans MS"/>
                <a:ea typeface="Comic Sans MS"/>
                <a:cs typeface="Comic Sans MS"/>
                <a:sym typeface="Comic Sans MS"/>
              </a:rPr>
              <a:t>OR</a:t>
            </a:r>
            <a:endParaRPr/>
          </a:p>
          <a:p>
            <a:pPr indent="-342900" lvl="0" marL="342900" marR="0" rtl="0" algn="l">
              <a:lnSpc>
                <a:spcPct val="100000"/>
              </a:lnSpc>
              <a:spcBef>
                <a:spcPts val="720"/>
              </a:spcBef>
              <a:spcAft>
                <a:spcPts val="0"/>
              </a:spcAft>
              <a:buClr>
                <a:schemeClr val="hlink"/>
              </a:buClr>
              <a:buSzPts val="1400"/>
              <a:buFont typeface="Comic Sans MS"/>
              <a:buNone/>
            </a:pPr>
            <a:r>
              <a:rPr b="0" i="0" lang="zh-CN" sz="3600" u="none" cap="none" strike="noStrike">
                <a:solidFill>
                  <a:schemeClr val="dk1"/>
                </a:solidFill>
                <a:latin typeface="Comic Sans MS"/>
                <a:ea typeface="Comic Sans MS"/>
                <a:cs typeface="Comic Sans MS"/>
                <a:sym typeface="Comic Sans MS"/>
              </a:rPr>
              <a:t>*Anything that can be mapped!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0" name="Shape 4420"/>
        <p:cNvGrpSpPr/>
        <p:nvPr/>
      </p:nvGrpSpPr>
      <p:grpSpPr>
        <a:xfrm>
          <a:off x="0" y="0"/>
          <a:ext cx="0" cy="0"/>
          <a:chOff x="0" y="0"/>
          <a:chExt cx="0" cy="0"/>
        </a:xfrm>
      </p:grpSpPr>
      <p:sp>
        <p:nvSpPr>
          <p:cNvPr id="4421" name="Google Shape;4421;p642"/>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422" name="Google Shape;4422;p642"/>
          <p:cNvSpPr txBox="1"/>
          <p:nvPr>
            <p:ph type="title"/>
          </p:nvPr>
        </p:nvSpPr>
        <p:spPr>
          <a:xfrm>
            <a:off x="457200" y="164306"/>
            <a:ext cx="8229600" cy="778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Tahoma"/>
              <a:buNone/>
            </a:pPr>
            <a:r>
              <a:rPr b="0" i="0" lang="zh-CN" sz="4400" u="none" cap="none" strike="noStrike">
                <a:solidFill>
                  <a:schemeClr val="dk2"/>
                </a:solidFill>
                <a:latin typeface="Tahoma"/>
                <a:ea typeface="Tahoma"/>
                <a:cs typeface="Tahoma"/>
                <a:sym typeface="Tahoma"/>
              </a:rPr>
              <a:t>The Five Themes of Geography</a:t>
            </a:r>
            <a:endParaRPr/>
          </a:p>
        </p:txBody>
      </p:sp>
      <p:sp>
        <p:nvSpPr>
          <p:cNvPr id="4423" name="Google Shape;4423;p642"/>
          <p:cNvSpPr txBox="1"/>
          <p:nvPr>
            <p:ph idx="1" type="body"/>
          </p:nvPr>
        </p:nvSpPr>
        <p:spPr>
          <a:xfrm>
            <a:off x="307092" y="777217"/>
            <a:ext cx="8229600" cy="3771900"/>
          </a:xfrm>
          <a:prstGeom prst="rect">
            <a:avLst/>
          </a:prstGeom>
          <a:noFill/>
          <a:ln>
            <a:noFill/>
          </a:ln>
        </p:spPr>
        <p:txBody>
          <a:bodyPr anchorCtr="0" anchor="t" bIns="45700" lIns="91425" spcFirstLastPara="1" rIns="91425" wrap="square" tIns="45700">
            <a:noAutofit/>
          </a:bodyPr>
          <a:lstStyle/>
          <a:p>
            <a:pPr indent="-609600" lvl="0" marL="609600" marR="0" rtl="0" algn="l">
              <a:lnSpc>
                <a:spcPct val="90000"/>
              </a:lnSpc>
              <a:spcBef>
                <a:spcPts val="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There are five ways to look at the earth</a:t>
            </a:r>
            <a:endParaRPr/>
          </a:p>
          <a:p>
            <a:pPr indent="-609600" lvl="0" marL="609600" marR="0" rtl="0" algn="l">
              <a:lnSpc>
                <a:spcPct val="90000"/>
              </a:lnSpc>
              <a:spcBef>
                <a:spcPts val="64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When geographers work, they are guided by two basic questions:</a:t>
            </a:r>
            <a:endParaRPr/>
          </a:p>
          <a:p>
            <a:pPr indent="-355600" lvl="1" marL="990600" marR="0" rtl="0" algn="l">
              <a:lnSpc>
                <a:spcPct val="90000"/>
              </a:lnSpc>
              <a:spcBef>
                <a:spcPts val="560"/>
              </a:spcBef>
              <a:spcAft>
                <a:spcPts val="0"/>
              </a:spcAft>
              <a:buClr>
                <a:schemeClr val="dk1"/>
              </a:buClr>
              <a:buSzPts val="2800"/>
              <a:buFont typeface="Tahoma"/>
              <a:buNone/>
            </a:pPr>
            <a:r>
              <a:t/>
            </a:r>
            <a:endParaRPr b="0"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Where are things located?</a:t>
            </a:r>
            <a:endParaRPr/>
          </a:p>
          <a:p>
            <a:pPr indent="-355600" lvl="1" marL="990600" marR="0" rtl="0" algn="l">
              <a:lnSpc>
                <a:spcPct val="90000"/>
              </a:lnSpc>
              <a:spcBef>
                <a:spcPts val="560"/>
              </a:spcBef>
              <a:spcAft>
                <a:spcPts val="0"/>
              </a:spcAft>
              <a:buClr>
                <a:schemeClr val="dk1"/>
              </a:buClr>
              <a:buSzPts val="2800"/>
              <a:buFont typeface="Tahoma"/>
              <a:buNone/>
            </a:pPr>
            <a:r>
              <a:t/>
            </a:r>
            <a:endParaRPr b="1"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Why are they there?</a:t>
            </a:r>
            <a:endParaRPr/>
          </a:p>
          <a:p>
            <a:pPr indent="-533400" lvl="1" marL="990600" marR="0" rtl="0" algn="ctr">
              <a:lnSpc>
                <a:spcPct val="90000"/>
              </a:lnSpc>
              <a:spcBef>
                <a:spcPts val="560"/>
              </a:spcBef>
              <a:spcAft>
                <a:spcPts val="0"/>
              </a:spcAft>
              <a:buClr>
                <a:schemeClr val="dk1"/>
              </a:buClr>
              <a:buSzPts val="1400"/>
              <a:buFont typeface="Tahoma"/>
              <a:buNone/>
            </a:pPr>
            <a:r>
              <a:t/>
            </a:r>
            <a:endParaRPr b="1" i="0" sz="2800" u="none" cap="none" strike="noStrike">
              <a:solidFill>
                <a:schemeClr val="dk1"/>
              </a:solidFill>
              <a:latin typeface="Comic Sans MS"/>
              <a:ea typeface="Comic Sans MS"/>
              <a:cs typeface="Comic Sans MS"/>
              <a:sym typeface="Comic Sans MS"/>
            </a:endParaRPr>
          </a:p>
          <a:p>
            <a:pPr indent="-533400" lvl="1" marL="990600" marR="0" rtl="0" algn="ctr">
              <a:lnSpc>
                <a:spcPct val="90000"/>
              </a:lnSpc>
              <a:spcBef>
                <a:spcPts val="560"/>
              </a:spcBef>
              <a:spcAft>
                <a:spcPts val="0"/>
              </a:spcAft>
              <a:buClr>
                <a:schemeClr val="dk1"/>
              </a:buClr>
              <a:buSzPts val="1400"/>
              <a:buFont typeface="Comic Sans MS"/>
              <a:buNone/>
            </a:pPr>
            <a:r>
              <a:rPr b="1" i="0" lang="zh-CN" sz="2800" u="none" cap="none" strike="noStrike">
                <a:solidFill>
                  <a:schemeClr val="dk1"/>
                </a:solidFill>
                <a:latin typeface="Comic Sans MS"/>
                <a:ea typeface="Comic Sans MS"/>
                <a:cs typeface="Comic Sans MS"/>
                <a:sym typeface="Comic Sans MS"/>
              </a:rPr>
              <a:t>To find these answers, geographers use five themes to organize information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7" name="Shape 4427"/>
        <p:cNvGrpSpPr/>
        <p:nvPr/>
      </p:nvGrpSpPr>
      <p:grpSpPr>
        <a:xfrm>
          <a:off x="0" y="0"/>
          <a:ext cx="0" cy="0"/>
          <a:chOff x="0" y="0"/>
          <a:chExt cx="0" cy="0"/>
        </a:xfrm>
      </p:grpSpPr>
      <p:sp>
        <p:nvSpPr>
          <p:cNvPr id="4428" name="Google Shape;4428;p643"/>
          <p:cNvSpPr/>
          <p:nvPr/>
        </p:nvSpPr>
        <p:spPr>
          <a:xfrm>
            <a:off x="-1" y="285750"/>
            <a:ext cx="9144000" cy="743100"/>
          </a:xfrm>
          <a:prstGeom prst="rect">
            <a:avLst/>
          </a:prstGeom>
          <a:solidFill>
            <a:srgbClr val="EAECF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9" name="Google Shape;4429;p643"/>
          <p:cNvSpPr txBox="1"/>
          <p:nvPr>
            <p:ph type="title"/>
          </p:nvPr>
        </p:nvSpPr>
        <p:spPr>
          <a:xfrm>
            <a:off x="0" y="0"/>
            <a:ext cx="12954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1400"/>
              <a:buNone/>
            </a:pPr>
            <a:r>
              <a:rPr b="0" i="0" lang="zh-CN" sz="1400" u="none" cap="none" strike="noStrike">
                <a:solidFill>
                  <a:srgbClr val="FFFFFF"/>
                </a:solidFill>
                <a:latin typeface="Arial"/>
                <a:ea typeface="Arial"/>
                <a:cs typeface="Arial"/>
                <a:sym typeface="Arial"/>
              </a:rPr>
              <a:t>facebook</a:t>
            </a:r>
            <a:endParaRPr/>
          </a:p>
        </p:txBody>
      </p:sp>
      <p:sp>
        <p:nvSpPr>
          <p:cNvPr id="4430" name="Google Shape;4430;p643"/>
          <p:cNvSpPr txBox="1"/>
          <p:nvPr>
            <p:ph idx="1" type="body"/>
          </p:nvPr>
        </p:nvSpPr>
        <p:spPr>
          <a:xfrm>
            <a:off x="1828800" y="514350"/>
            <a:ext cx="6400800" cy="342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1400"/>
              <a:buFont typeface="Arial"/>
              <a:buNone/>
            </a:pPr>
            <a:r>
              <a:rPr lang="zh-CN"/>
              <a:t>George Washington</a:t>
            </a:r>
            <a:endParaRPr/>
          </a:p>
        </p:txBody>
      </p:sp>
      <p:pic>
        <p:nvPicPr>
          <p:cNvPr descr="Gilbert_Stuart_Williamstown_Portrait_of_George_Washington.jpg" id="4431" name="Google Shape;4431;p643"/>
          <p:cNvPicPr preferRelativeResize="0"/>
          <p:nvPr/>
        </p:nvPicPr>
        <p:blipFill rotWithShape="1">
          <a:blip r:embed="rId3">
            <a:alphaModFix/>
          </a:blip>
          <a:srcRect b="0" l="2317" r="2316" t="0"/>
          <a:stretch/>
        </p:blipFill>
        <p:spPr>
          <a:xfrm>
            <a:off x="152400" y="400050"/>
            <a:ext cx="1433400" cy="1371600"/>
          </a:xfrm>
          <a:prstGeom prst="rect">
            <a:avLst/>
          </a:prstGeom>
          <a:noFill/>
          <a:ln>
            <a:noFill/>
          </a:ln>
        </p:spPr>
      </p:pic>
      <p:grpSp>
        <p:nvGrpSpPr>
          <p:cNvPr id="4432" name="Google Shape;4432;p643"/>
          <p:cNvGrpSpPr/>
          <p:nvPr/>
        </p:nvGrpSpPr>
        <p:grpSpPr>
          <a:xfrm>
            <a:off x="1295400" y="0"/>
            <a:ext cx="762000" cy="285750"/>
            <a:chOff x="0" y="0"/>
            <a:chExt cx="762000" cy="381000"/>
          </a:xfrm>
        </p:grpSpPr>
        <p:sp>
          <p:nvSpPr>
            <p:cNvPr id="4433" name="Google Shape;4433;p643"/>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34" name="Google Shape;4434;p643"/>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grpSp>
      <p:grpSp>
        <p:nvGrpSpPr>
          <p:cNvPr id="4435" name="Google Shape;4435;p643"/>
          <p:cNvGrpSpPr/>
          <p:nvPr/>
        </p:nvGrpSpPr>
        <p:grpSpPr>
          <a:xfrm>
            <a:off x="2057400" y="0"/>
            <a:ext cx="838200" cy="285750"/>
            <a:chOff x="0" y="0"/>
            <a:chExt cx="838200" cy="381000"/>
          </a:xfrm>
        </p:grpSpPr>
        <p:sp>
          <p:nvSpPr>
            <p:cNvPr id="4436" name="Google Shape;4436;p643"/>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37" name="Google Shape;4437;p643"/>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grpSp>
      <p:grpSp>
        <p:nvGrpSpPr>
          <p:cNvPr id="4438" name="Google Shape;4438;p643"/>
          <p:cNvGrpSpPr/>
          <p:nvPr/>
        </p:nvGrpSpPr>
        <p:grpSpPr>
          <a:xfrm>
            <a:off x="2895600" y="0"/>
            <a:ext cx="762000" cy="285750"/>
            <a:chOff x="0" y="0"/>
            <a:chExt cx="762000" cy="381000"/>
          </a:xfrm>
        </p:grpSpPr>
        <p:sp>
          <p:nvSpPr>
            <p:cNvPr id="4439" name="Google Shape;4439;p643"/>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40" name="Google Shape;4440;p643"/>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Flair</a:t>
              </a:r>
              <a:endParaRPr b="0" i="0" sz="1400" u="none" cap="none" strike="noStrike">
                <a:solidFill>
                  <a:srgbClr val="000000"/>
                </a:solidFill>
                <a:latin typeface="Arial"/>
                <a:ea typeface="Arial"/>
                <a:cs typeface="Arial"/>
                <a:sym typeface="Arial"/>
              </a:endParaRPr>
            </a:p>
          </p:txBody>
        </p:sp>
      </p:grpSp>
      <p:grpSp>
        <p:nvGrpSpPr>
          <p:cNvPr id="4441" name="Google Shape;4441;p643"/>
          <p:cNvGrpSpPr/>
          <p:nvPr/>
        </p:nvGrpSpPr>
        <p:grpSpPr>
          <a:xfrm>
            <a:off x="3657600" y="0"/>
            <a:ext cx="838200" cy="285750"/>
            <a:chOff x="0" y="0"/>
            <a:chExt cx="838200" cy="381000"/>
          </a:xfrm>
        </p:grpSpPr>
        <p:sp>
          <p:nvSpPr>
            <p:cNvPr id="4442" name="Google Shape;4442;p643"/>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43" name="Google Shape;4443;p643"/>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grpSp>
      <p:sp>
        <p:nvSpPr>
          <p:cNvPr id="4444" name="Google Shape;4444;p643"/>
          <p:cNvSpPr/>
          <p:nvPr/>
        </p:nvSpPr>
        <p:spPr>
          <a:xfrm>
            <a:off x="4495800" y="0"/>
            <a:ext cx="19050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445" name="Google Shape;4445;p643"/>
          <p:cNvGrpSpPr/>
          <p:nvPr/>
        </p:nvGrpSpPr>
        <p:grpSpPr>
          <a:xfrm>
            <a:off x="6400800" y="0"/>
            <a:ext cx="1752600" cy="285750"/>
            <a:chOff x="0" y="0"/>
            <a:chExt cx="1752600" cy="381000"/>
          </a:xfrm>
        </p:grpSpPr>
        <p:sp>
          <p:nvSpPr>
            <p:cNvPr id="4446" name="Google Shape;4446;p643"/>
            <p:cNvSpPr/>
            <p:nvPr/>
          </p:nvSpPr>
          <p:spPr>
            <a:xfrm>
              <a:off x="0" y="0"/>
              <a:ext cx="1752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47" name="Google Shape;4447;p643"/>
            <p:cNvSpPr/>
            <p:nvPr/>
          </p:nvSpPr>
          <p:spPr>
            <a:xfrm>
              <a:off x="0" y="58372"/>
              <a:ext cx="1752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George Washington</a:t>
              </a:r>
              <a:endParaRPr b="0" i="0" sz="1400" u="none" cap="none" strike="noStrike">
                <a:solidFill>
                  <a:srgbClr val="000000"/>
                </a:solidFill>
                <a:latin typeface="Arial"/>
                <a:ea typeface="Arial"/>
                <a:cs typeface="Arial"/>
                <a:sym typeface="Arial"/>
              </a:endParaRPr>
            </a:p>
          </p:txBody>
        </p:sp>
      </p:grpSp>
      <p:grpSp>
        <p:nvGrpSpPr>
          <p:cNvPr id="4448" name="Google Shape;4448;p643"/>
          <p:cNvGrpSpPr/>
          <p:nvPr/>
        </p:nvGrpSpPr>
        <p:grpSpPr>
          <a:xfrm>
            <a:off x="8153400" y="0"/>
            <a:ext cx="990600" cy="285750"/>
            <a:chOff x="0" y="0"/>
            <a:chExt cx="990600" cy="381000"/>
          </a:xfrm>
        </p:grpSpPr>
        <p:sp>
          <p:nvSpPr>
            <p:cNvPr id="4449" name="Google Shape;4449;p643"/>
            <p:cNvSpPr/>
            <p:nvPr/>
          </p:nvSpPr>
          <p:spPr>
            <a:xfrm>
              <a:off x="0" y="0"/>
              <a:ext cx="990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50" name="Google Shape;4450;p643"/>
            <p:cNvSpPr/>
            <p:nvPr/>
          </p:nvSpPr>
          <p:spPr>
            <a:xfrm>
              <a:off x="0" y="58372"/>
              <a:ext cx="990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Logout</a:t>
              </a:r>
              <a:endParaRPr b="0" i="0" sz="1400" u="none" cap="none" strike="noStrike">
                <a:solidFill>
                  <a:srgbClr val="000000"/>
                </a:solidFill>
                <a:latin typeface="Arial"/>
                <a:ea typeface="Arial"/>
                <a:cs typeface="Arial"/>
                <a:sym typeface="Arial"/>
              </a:endParaRPr>
            </a:p>
          </p:txBody>
        </p:sp>
      </p:grpSp>
      <p:sp>
        <p:nvSpPr>
          <p:cNvPr id="4451" name="Google Shape;4451;p643"/>
          <p:cNvSpPr/>
          <p:nvPr/>
        </p:nvSpPr>
        <p:spPr>
          <a:xfrm>
            <a:off x="152400" y="18288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View photos of JFK (5)</a:t>
            </a:r>
            <a:endParaRPr b="0" i="0" sz="1400" u="none" cap="none" strike="noStrike">
              <a:solidFill>
                <a:srgbClr val="000000"/>
              </a:solidFill>
              <a:latin typeface="Arial"/>
              <a:ea typeface="Arial"/>
              <a:cs typeface="Arial"/>
              <a:sym typeface="Arial"/>
            </a:endParaRPr>
          </a:p>
        </p:txBody>
      </p:sp>
      <p:cxnSp>
        <p:nvCxnSpPr>
          <p:cNvPr id="4452" name="Google Shape;4452;p643"/>
          <p:cNvCxnSpPr/>
          <p:nvPr/>
        </p:nvCxnSpPr>
        <p:spPr>
          <a:xfrm>
            <a:off x="152400" y="2000250"/>
            <a:ext cx="1600200" cy="0"/>
          </a:xfrm>
          <a:prstGeom prst="straightConnector1">
            <a:avLst/>
          </a:prstGeom>
          <a:noFill/>
          <a:ln cap="flat" cmpd="sng" w="9525">
            <a:solidFill>
              <a:srgbClr val="C0C0C0"/>
            </a:solidFill>
            <a:prstDash val="solid"/>
            <a:round/>
            <a:headEnd len="sm" w="sm" type="none"/>
            <a:tailEnd len="sm" w="sm" type="none"/>
          </a:ln>
        </p:spPr>
      </p:cxnSp>
      <p:sp>
        <p:nvSpPr>
          <p:cNvPr id="4453" name="Google Shape;4453;p643"/>
          <p:cNvSpPr/>
          <p:nvPr/>
        </p:nvSpPr>
        <p:spPr>
          <a:xfrm>
            <a:off x="152400" y="200025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Send King George iii a message</a:t>
            </a:r>
            <a:endParaRPr b="0" i="0" sz="1400" u="none" cap="none" strike="noStrike">
              <a:solidFill>
                <a:srgbClr val="000000"/>
              </a:solidFill>
              <a:latin typeface="Arial"/>
              <a:ea typeface="Arial"/>
              <a:cs typeface="Arial"/>
              <a:sym typeface="Arial"/>
            </a:endParaRPr>
          </a:p>
        </p:txBody>
      </p:sp>
      <p:sp>
        <p:nvSpPr>
          <p:cNvPr id="4454" name="Google Shape;4454;p643"/>
          <p:cNvSpPr/>
          <p:nvPr/>
        </p:nvSpPr>
        <p:spPr>
          <a:xfrm>
            <a:off x="152400" y="21717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Poke message</a:t>
            </a:r>
            <a:endParaRPr b="0" i="0" sz="700" u="none" cap="none" strike="noStrike">
              <a:solidFill>
                <a:srgbClr val="000000"/>
              </a:solidFill>
              <a:latin typeface="Arial"/>
              <a:ea typeface="Arial"/>
              <a:cs typeface="Arial"/>
              <a:sym typeface="Arial"/>
            </a:endParaRPr>
          </a:p>
        </p:txBody>
      </p:sp>
      <p:cxnSp>
        <p:nvCxnSpPr>
          <p:cNvPr id="4455" name="Google Shape;4455;p643"/>
          <p:cNvCxnSpPr/>
          <p:nvPr/>
        </p:nvCxnSpPr>
        <p:spPr>
          <a:xfrm>
            <a:off x="152400" y="2171700"/>
            <a:ext cx="1600200" cy="0"/>
          </a:xfrm>
          <a:prstGeom prst="straightConnector1">
            <a:avLst/>
          </a:prstGeom>
          <a:noFill/>
          <a:ln cap="flat" cmpd="sng" w="9525">
            <a:solidFill>
              <a:srgbClr val="C0C0C0"/>
            </a:solidFill>
            <a:prstDash val="solid"/>
            <a:round/>
            <a:headEnd len="sm" w="sm" type="none"/>
            <a:tailEnd len="sm" w="sm" type="none"/>
          </a:ln>
        </p:spPr>
      </p:cxnSp>
      <p:cxnSp>
        <p:nvCxnSpPr>
          <p:cNvPr id="4456" name="Google Shape;4456;p643"/>
          <p:cNvCxnSpPr/>
          <p:nvPr/>
        </p:nvCxnSpPr>
        <p:spPr>
          <a:xfrm>
            <a:off x="152400" y="2343150"/>
            <a:ext cx="1600200" cy="0"/>
          </a:xfrm>
          <a:prstGeom prst="straightConnector1">
            <a:avLst/>
          </a:prstGeom>
          <a:noFill/>
          <a:ln cap="flat" cmpd="sng" w="9525">
            <a:solidFill>
              <a:srgbClr val="C0C0C0"/>
            </a:solidFill>
            <a:prstDash val="solid"/>
            <a:round/>
            <a:headEnd len="sm" w="sm" type="none"/>
            <a:tailEnd len="sm" w="sm" type="none"/>
          </a:ln>
        </p:spPr>
      </p:cxnSp>
      <p:sp>
        <p:nvSpPr>
          <p:cNvPr id="4457" name="Google Shape;4457;p643"/>
          <p:cNvSpPr/>
          <p:nvPr/>
        </p:nvSpPr>
        <p:spPr>
          <a:xfrm>
            <a:off x="2057400" y="857250"/>
            <a:ext cx="838200" cy="170400"/>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sp>
        <p:nvSpPr>
          <p:cNvPr id="4458" name="Google Shape;4458;p643">
            <a:hlinkClick r:id="rId4"/>
          </p:cNvPr>
          <p:cNvSpPr/>
          <p:nvPr/>
        </p:nvSpPr>
        <p:spPr>
          <a:xfrm>
            <a:off x="2895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Info</a:t>
            </a:r>
            <a:endParaRPr b="0" i="0" sz="1400" u="none" cap="none" strike="noStrike">
              <a:solidFill>
                <a:srgbClr val="000000"/>
              </a:solidFill>
              <a:latin typeface="Arial"/>
              <a:ea typeface="Arial"/>
              <a:cs typeface="Arial"/>
              <a:sym typeface="Arial"/>
            </a:endParaRPr>
          </a:p>
        </p:txBody>
      </p:sp>
      <p:sp>
        <p:nvSpPr>
          <p:cNvPr id="4459" name="Google Shape;4459;p643">
            <a:hlinkClick r:id="rId5"/>
          </p:cNvPr>
          <p:cNvSpPr/>
          <p:nvPr/>
        </p:nvSpPr>
        <p:spPr>
          <a:xfrm>
            <a:off x="3657600" y="857250"/>
            <a:ext cx="1173302" cy="2730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sp>
        <p:nvSpPr>
          <p:cNvPr id="4460" name="Google Shape;4460;p643"/>
          <p:cNvSpPr/>
          <p:nvPr/>
        </p:nvSpPr>
        <p:spPr>
          <a:xfrm>
            <a:off x="4419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3333CC"/>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sp>
        <p:nvSpPr>
          <p:cNvPr id="4461" name="Google Shape;4461;p643"/>
          <p:cNvSpPr/>
          <p:nvPr/>
        </p:nvSpPr>
        <p:spPr>
          <a:xfrm>
            <a:off x="2057400" y="1143000"/>
            <a:ext cx="6019800" cy="628800"/>
          </a:xfrm>
          <a:prstGeom prst="rect">
            <a:avLst/>
          </a:prstGeom>
          <a:solidFill>
            <a:srgbClr val="D9DCE7"/>
          </a:solidFill>
          <a:ln cap="flat" cmpd="sng" w="9525">
            <a:solidFill>
              <a:srgbClr val="D9DCE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62" name="Google Shape;4462;p643"/>
          <p:cNvSpPr/>
          <p:nvPr/>
        </p:nvSpPr>
        <p:spPr>
          <a:xfrm>
            <a:off x="2133599" y="1428750"/>
            <a:ext cx="4953000" cy="2058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63" name="Google Shape;4463;p643"/>
          <p:cNvSpPr/>
          <p:nvPr/>
        </p:nvSpPr>
        <p:spPr>
          <a:xfrm>
            <a:off x="2133600" y="1200150"/>
            <a:ext cx="2362200" cy="170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343434"/>
                </a:solidFill>
                <a:latin typeface="Arial"/>
                <a:ea typeface="Arial"/>
                <a:cs typeface="Arial"/>
                <a:sym typeface="Arial"/>
              </a:rPr>
              <a:t>Write something…</a:t>
            </a:r>
            <a:endParaRPr b="0" i="0" sz="1400" u="none" cap="none" strike="noStrike">
              <a:solidFill>
                <a:srgbClr val="000000"/>
              </a:solidFill>
              <a:latin typeface="Arial"/>
              <a:ea typeface="Arial"/>
              <a:cs typeface="Arial"/>
              <a:sym typeface="Arial"/>
            </a:endParaRPr>
          </a:p>
        </p:txBody>
      </p:sp>
      <p:sp>
        <p:nvSpPr>
          <p:cNvPr id="4464" name="Google Shape;4464;p643"/>
          <p:cNvSpPr/>
          <p:nvPr/>
        </p:nvSpPr>
        <p:spPr>
          <a:xfrm>
            <a:off x="7162800" y="1428750"/>
            <a:ext cx="685800" cy="170400"/>
          </a:xfrm>
          <a:prstGeom prst="rect">
            <a:avLst/>
          </a:prstGeom>
          <a:solidFill>
            <a:srgbClr val="6666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Share</a:t>
            </a:r>
            <a:endParaRPr b="0" i="0" sz="1400" u="none" cap="none" strike="noStrike">
              <a:solidFill>
                <a:srgbClr val="000000"/>
              </a:solidFill>
              <a:latin typeface="Arial"/>
              <a:ea typeface="Arial"/>
              <a:cs typeface="Arial"/>
              <a:sym typeface="Arial"/>
            </a:endParaRPr>
          </a:p>
        </p:txBody>
      </p:sp>
      <p:sp>
        <p:nvSpPr>
          <p:cNvPr id="4465" name="Google Shape;4465;p643"/>
          <p:cNvSpPr/>
          <p:nvPr/>
        </p:nvSpPr>
        <p:spPr>
          <a:xfrm>
            <a:off x="152400" y="2514600"/>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cxnSp>
        <p:nvCxnSpPr>
          <p:cNvPr id="4466" name="Google Shape;4466;p643"/>
          <p:cNvCxnSpPr/>
          <p:nvPr/>
        </p:nvCxnSpPr>
        <p:spPr>
          <a:xfrm>
            <a:off x="152400" y="2514600"/>
            <a:ext cx="1600200" cy="0"/>
          </a:xfrm>
          <a:prstGeom prst="straightConnector1">
            <a:avLst/>
          </a:prstGeom>
          <a:noFill/>
          <a:ln cap="flat" cmpd="sng" w="9525">
            <a:solidFill>
              <a:srgbClr val="C0C0C0"/>
            </a:solidFill>
            <a:prstDash val="solid"/>
            <a:round/>
            <a:headEnd len="sm" w="sm" type="none"/>
            <a:tailEnd len="sm" w="sm" type="none"/>
          </a:ln>
        </p:spPr>
      </p:cxnSp>
      <p:sp>
        <p:nvSpPr>
          <p:cNvPr id="4467" name="Google Shape;4467;p643"/>
          <p:cNvSpPr/>
          <p:nvPr/>
        </p:nvSpPr>
        <p:spPr>
          <a:xfrm>
            <a:off x="152400" y="2743200"/>
            <a:ext cx="1600200" cy="960300"/>
          </a:xfrm>
          <a:prstGeom prst="rect">
            <a:avLst/>
          </a:prstGeom>
          <a:noFill/>
          <a:ln>
            <a:noFill/>
          </a:ln>
        </p:spPr>
        <p:txBody>
          <a:bodyPr anchorCtr="0" anchor="t" bIns="45700" lIns="45700" spcFirstLastPara="1" rIns="45700" wrap="square" tIns="45700">
            <a:noAutofit/>
          </a:bodyPr>
          <a:lstStyle/>
          <a:p>
            <a:pPr indent="0" lvl="0" marL="0" marR="0" rtl="0" algn="l">
              <a:lnSpc>
                <a:spcPct val="75000"/>
              </a:lnSpc>
              <a:spcBef>
                <a:spcPts val="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Networks</a:t>
            </a:r>
            <a:r>
              <a:rPr b="0" i="0" lang="zh-CN" sz="800" u="none" cap="none" strike="noStrike">
                <a:solidFill>
                  <a:srgbClr val="D9DCE7"/>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America</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Birthday:</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Feb, 22 1732</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Religion: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Catholic</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Hometown: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1000"/>
              <a:buFont typeface="Arial"/>
              <a:buNone/>
            </a:pPr>
            <a:r>
              <a:rPr b="0" i="0" lang="zh-CN" sz="1000" u="none" cap="none" strike="noStrike">
                <a:solidFill>
                  <a:srgbClr val="000000"/>
                </a:solidFill>
                <a:highlight>
                  <a:srgbClr val="FFFFFF"/>
                </a:highlight>
                <a:latin typeface="Arial"/>
                <a:ea typeface="Arial"/>
                <a:cs typeface="Arial"/>
                <a:sym typeface="Arial"/>
              </a:rPr>
              <a:t>Westmoreland County,</a:t>
            </a:r>
            <a:r>
              <a:rPr b="0" i="0" lang="zh-CN" sz="1000" u="none" cap="none" strike="noStrike">
                <a:solidFill>
                  <a:srgbClr val="000000"/>
                </a:solidFill>
                <a:highlight>
                  <a:srgbClr val="FFFFFF"/>
                </a:highlight>
                <a:uFill>
                  <a:noFill/>
                </a:uFill>
                <a:latin typeface="Arial"/>
                <a:ea typeface="Arial"/>
                <a:cs typeface="Arial"/>
                <a:sym typeface="Arial"/>
                <a:hlinkClick r:id="rId6">
                  <a:extLst>
                    <a:ext uri="{A12FA001-AC4F-418D-AE19-62706E023703}">
                      <ahyp:hlinkClr val="tx"/>
                    </a:ext>
                  </a:extLst>
                </a:hlinkClick>
              </a:rPr>
              <a:t> Virginia, VA</a:t>
            </a:r>
            <a:endParaRPr b="0" i="0" sz="1400" u="none" cap="none" strike="noStrike">
              <a:solidFill>
                <a:srgbClr val="000000"/>
              </a:solidFill>
              <a:latin typeface="Arial"/>
              <a:ea typeface="Arial"/>
              <a:cs typeface="Arial"/>
              <a:sym typeface="Arial"/>
            </a:endParaRPr>
          </a:p>
        </p:txBody>
      </p:sp>
      <p:cxnSp>
        <p:nvCxnSpPr>
          <p:cNvPr id="4468" name="Google Shape;4468;p643"/>
          <p:cNvCxnSpPr/>
          <p:nvPr/>
        </p:nvCxnSpPr>
        <p:spPr>
          <a:xfrm>
            <a:off x="152400" y="3886200"/>
            <a:ext cx="1600200" cy="0"/>
          </a:xfrm>
          <a:prstGeom prst="straightConnector1">
            <a:avLst/>
          </a:prstGeom>
          <a:noFill/>
          <a:ln cap="flat" cmpd="sng" w="9525">
            <a:solidFill>
              <a:srgbClr val="C0C0C0"/>
            </a:solidFill>
            <a:prstDash val="solid"/>
            <a:round/>
            <a:headEnd len="sm" w="sm" type="none"/>
            <a:tailEnd len="sm" w="sm" type="none"/>
          </a:ln>
        </p:spPr>
      </p:cxnSp>
      <p:sp>
        <p:nvSpPr>
          <p:cNvPr id="4469" name="Google Shape;4469;p643"/>
          <p:cNvSpPr/>
          <p:nvPr/>
        </p:nvSpPr>
        <p:spPr>
          <a:xfrm>
            <a:off x="152400" y="3933563"/>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Friends</a:t>
            </a:r>
            <a:endParaRPr b="0" i="0" sz="1400" u="none" cap="none" strike="noStrike">
              <a:solidFill>
                <a:srgbClr val="000000"/>
              </a:solidFill>
              <a:latin typeface="Arial"/>
              <a:ea typeface="Arial"/>
              <a:cs typeface="Arial"/>
              <a:sym typeface="Arial"/>
            </a:endParaRPr>
          </a:p>
        </p:txBody>
      </p:sp>
      <p:pic>
        <p:nvPicPr>
          <p:cNvPr descr="john adam.jpg" id="4470" name="Google Shape;4470;p643"/>
          <p:cNvPicPr preferRelativeResize="0"/>
          <p:nvPr/>
        </p:nvPicPr>
        <p:blipFill rotWithShape="1">
          <a:blip r:embed="rId7">
            <a:alphaModFix/>
          </a:blip>
          <a:srcRect b="0" l="5004" r="4995" t="0"/>
          <a:stretch/>
        </p:blipFill>
        <p:spPr>
          <a:xfrm>
            <a:off x="132525" y="4142025"/>
            <a:ext cx="533400" cy="560400"/>
          </a:xfrm>
          <a:prstGeom prst="rect">
            <a:avLst/>
          </a:prstGeom>
          <a:noFill/>
          <a:ln>
            <a:noFill/>
          </a:ln>
        </p:spPr>
      </p:pic>
      <p:sp>
        <p:nvSpPr>
          <p:cNvPr id="4471" name="Google Shape;4471;p643"/>
          <p:cNvSpPr/>
          <p:nvPr/>
        </p:nvSpPr>
        <p:spPr>
          <a:xfrm>
            <a:off x="208725" y="4675050"/>
            <a:ext cx="381000" cy="3975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John Adam</a:t>
            </a:r>
            <a:endParaRPr b="0" i="0" sz="1400" u="none" cap="none" strike="noStrike">
              <a:solidFill>
                <a:srgbClr val="000000"/>
              </a:solidFill>
              <a:latin typeface="Arial"/>
              <a:ea typeface="Arial"/>
              <a:cs typeface="Arial"/>
              <a:sym typeface="Arial"/>
            </a:endParaRPr>
          </a:p>
        </p:txBody>
      </p:sp>
      <p:pic>
        <p:nvPicPr>
          <p:cNvPr descr="Thomas jeff.jpg" id="4472" name="Google Shape;4472;p643"/>
          <p:cNvPicPr preferRelativeResize="0"/>
          <p:nvPr/>
        </p:nvPicPr>
        <p:blipFill rotWithShape="1">
          <a:blip r:embed="rId8">
            <a:alphaModFix/>
          </a:blip>
          <a:srcRect b="0" l="0" r="0" t="0"/>
          <a:stretch/>
        </p:blipFill>
        <p:spPr>
          <a:xfrm>
            <a:off x="1219200" y="4215038"/>
            <a:ext cx="400200" cy="400200"/>
          </a:xfrm>
          <a:prstGeom prst="rect">
            <a:avLst/>
          </a:prstGeom>
          <a:noFill/>
          <a:ln>
            <a:noFill/>
          </a:ln>
        </p:spPr>
      </p:pic>
      <p:sp>
        <p:nvSpPr>
          <p:cNvPr id="4473" name="Google Shape;4473;p643"/>
          <p:cNvSpPr/>
          <p:nvPr/>
        </p:nvSpPr>
        <p:spPr>
          <a:xfrm>
            <a:off x="1219200" y="4697550"/>
            <a:ext cx="685800" cy="151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Thomas Jefferson</a:t>
            </a:r>
            <a:endParaRPr b="0" i="0" sz="1400" u="none" cap="none" strike="noStrike">
              <a:solidFill>
                <a:srgbClr val="000000"/>
              </a:solidFill>
              <a:latin typeface="Arial"/>
              <a:ea typeface="Arial"/>
              <a:cs typeface="Arial"/>
              <a:sym typeface="Arial"/>
            </a:endParaRPr>
          </a:p>
        </p:txBody>
      </p:sp>
      <p:sp>
        <p:nvSpPr>
          <p:cNvPr id="4474" name="Google Shape;4474;p643"/>
          <p:cNvSpPr/>
          <p:nvPr/>
        </p:nvSpPr>
        <p:spPr>
          <a:xfrm>
            <a:off x="2590800" y="1943100"/>
            <a:ext cx="4495800" cy="2904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643"/>
          <p:cNvSpPr/>
          <p:nvPr/>
        </p:nvSpPr>
        <p:spPr>
          <a:xfrm>
            <a:off x="2590800" y="198348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 will not stop till the harbor is 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#BostonIsOurs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sp>
        <p:nvSpPr>
          <p:cNvPr id="4476" name="Google Shape;4476;p643"/>
          <p:cNvSpPr/>
          <p:nvPr/>
        </p:nvSpPr>
        <p:spPr>
          <a:xfrm>
            <a:off x="2552700" y="252933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Ha! Ha! Our wall of dirt will slow you down!</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#WeNotFriendsAnymore!</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@King_Georgeiii</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pic>
        <p:nvPicPr>
          <p:cNvPr descr="Gilbert_Stuart_Williamstown_Portrait_of_George_Washington.jpg" id="4477" name="Google Shape;4477;p643"/>
          <p:cNvPicPr preferRelativeResize="0"/>
          <p:nvPr/>
        </p:nvPicPr>
        <p:blipFill rotWithShape="1">
          <a:blip r:embed="rId3">
            <a:alphaModFix/>
          </a:blip>
          <a:srcRect b="0" l="2380" r="2389" t="0"/>
          <a:stretch/>
        </p:blipFill>
        <p:spPr>
          <a:xfrm>
            <a:off x="1943838" y="3143250"/>
            <a:ext cx="417600" cy="400200"/>
          </a:xfrm>
          <a:prstGeom prst="rect">
            <a:avLst/>
          </a:prstGeom>
          <a:noFill/>
          <a:ln>
            <a:noFill/>
          </a:ln>
        </p:spPr>
      </p:pic>
      <p:sp>
        <p:nvSpPr>
          <p:cNvPr id="4478" name="Google Shape;4478;p643"/>
          <p:cNvSpPr/>
          <p:nvPr/>
        </p:nvSpPr>
        <p:spPr>
          <a:xfrm>
            <a:off x="2552700" y="3201525"/>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We have just seen the british on their ships. There are a lot of ships in the harbor. We are preparing for the worst. We see their men with guns in hand.</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Jun, 16 1775</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Gilbert_Stuart_Williamstown_Portrait_of_George_Washington.jpg" id="4479" name="Google Shape;4479;p643"/>
          <p:cNvPicPr preferRelativeResize="0"/>
          <p:nvPr/>
        </p:nvPicPr>
        <p:blipFill rotWithShape="1">
          <a:blip r:embed="rId3">
            <a:alphaModFix/>
          </a:blip>
          <a:srcRect b="0" l="2371" r="2381" t="0"/>
          <a:stretch/>
        </p:blipFill>
        <p:spPr>
          <a:xfrm>
            <a:off x="1943850" y="2486025"/>
            <a:ext cx="417600" cy="400200"/>
          </a:xfrm>
          <a:prstGeom prst="rect">
            <a:avLst/>
          </a:prstGeom>
          <a:noFill/>
          <a:ln>
            <a:noFill/>
          </a:ln>
        </p:spPr>
      </p:pic>
      <p:pic>
        <p:nvPicPr>
          <p:cNvPr descr="download.jpg" id="4480" name="Google Shape;4480;p643"/>
          <p:cNvPicPr preferRelativeResize="0"/>
          <p:nvPr/>
        </p:nvPicPr>
        <p:blipFill rotWithShape="1">
          <a:blip r:embed="rId9">
            <a:alphaModFix/>
          </a:blip>
          <a:srcRect b="0" l="2244" r="2243" t="0"/>
          <a:stretch/>
        </p:blipFill>
        <p:spPr>
          <a:xfrm>
            <a:off x="1962888" y="1885950"/>
            <a:ext cx="417600" cy="400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4" name="Shape 4484"/>
        <p:cNvGrpSpPr/>
        <p:nvPr/>
      </p:nvGrpSpPr>
      <p:grpSpPr>
        <a:xfrm>
          <a:off x="0" y="0"/>
          <a:ext cx="0" cy="0"/>
          <a:chOff x="0" y="0"/>
          <a:chExt cx="0" cy="0"/>
        </a:xfrm>
      </p:grpSpPr>
      <p:sp>
        <p:nvSpPr>
          <p:cNvPr id="4485" name="Google Shape;4485;p644"/>
          <p:cNvSpPr txBox="1"/>
          <p:nvPr>
            <p:ph type="title"/>
          </p:nvPr>
        </p:nvSpPr>
        <p:spPr>
          <a:xfrm>
            <a:off x="457200" y="528066"/>
            <a:ext cx="8229600" cy="8574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1400"/>
              <a:buFont typeface="Arial"/>
              <a:buNone/>
            </a:pPr>
            <a:r>
              <a:rPr b="1" i="0" lang="zh-CN" sz="5000" u="none" cap="none" strike="noStrike">
                <a:solidFill>
                  <a:schemeClr val="dk2"/>
                </a:solidFill>
                <a:latin typeface="Arial"/>
                <a:ea typeface="Arial"/>
                <a:cs typeface="Arial"/>
                <a:sym typeface="Arial"/>
              </a:rPr>
              <a:t> HÜMANİZM</a:t>
            </a:r>
            <a:endParaRPr b="0" i="0" sz="5000" u="none" cap="none" strike="noStrike">
              <a:solidFill>
                <a:schemeClr val="dk2"/>
              </a:solidFill>
              <a:latin typeface="Arial"/>
              <a:ea typeface="Arial"/>
              <a:cs typeface="Arial"/>
              <a:sym typeface="Arial"/>
            </a:endParaRPr>
          </a:p>
        </p:txBody>
      </p:sp>
      <p:sp>
        <p:nvSpPr>
          <p:cNvPr id="4486" name="Google Shape;4486;p644"/>
          <p:cNvSpPr txBox="1"/>
          <p:nvPr>
            <p:ph idx="1" type="body"/>
          </p:nvPr>
        </p:nvSpPr>
        <p:spPr>
          <a:xfrm>
            <a:off x="457200" y="1451610"/>
            <a:ext cx="8229600" cy="32919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720"/>
              </a:spcBef>
              <a:spcAft>
                <a:spcPts val="0"/>
              </a:spcAft>
              <a:buClr>
                <a:schemeClr val="accent3"/>
              </a:buClr>
              <a:buSzPts val="1400"/>
              <a:buFont typeface="Arial"/>
              <a:buNone/>
            </a:pPr>
            <a:r>
              <a:rPr b="0" i="0" lang="zh-CN" sz="3600" u="none" cap="none" strike="noStrike">
                <a:solidFill>
                  <a:schemeClr val="dk1"/>
                </a:solidFill>
                <a:latin typeface="Arial"/>
                <a:ea typeface="Arial"/>
                <a:cs typeface="Arial"/>
                <a:sym typeface="Arial"/>
              </a:rPr>
              <a:t>	İnsana ve insan değerlerine ağırlık veren düşünsel yaklaşım olarak hümanizm; Rönesans döneminin temel kültürel akımıdır. Rönesans hümanizminin de köklerini klasik Yunan antik kültürü değerlerinden aldığını söyleyebiliriz.</a:t>
            </a:r>
            <a:endParaRPr b="0" i="0" sz="2600" u="none" cap="none" strike="noStrike">
              <a:solidFill>
                <a:schemeClr val="dk1"/>
              </a:solidFill>
              <a:latin typeface="Arial"/>
              <a:ea typeface="Arial"/>
              <a:cs typeface="Arial"/>
              <a:sym typeface="Arial"/>
            </a:endParaRPr>
          </a:p>
        </p:txBody>
      </p:sp>
      <p:sp>
        <p:nvSpPr>
          <p:cNvPr id="4487" name="Google Shape;4487;p644"/>
          <p:cNvSpPr txBox="1"/>
          <p:nvPr>
            <p:ph idx="10" type="dt"/>
          </p:nvPr>
        </p:nvSpPr>
        <p:spPr>
          <a:xfrm>
            <a:off x="457200" y="4767263"/>
            <a:ext cx="21336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88" name="Google Shape;4488;p644"/>
          <p:cNvSpPr txBox="1"/>
          <p:nvPr>
            <p:ph idx="12" type="sldNum"/>
          </p:nvPr>
        </p:nvSpPr>
        <p:spPr>
          <a:xfrm>
            <a:off x="7924800" y="4767263"/>
            <a:ext cx="762000" cy="273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None/>
            </a:pPr>
            <a:r>
              <a:rPr lang="zh-CN"/>
              <a:t> </a:t>
            </a:r>
            <a:endParaRPr b="0" i="0" sz="1200" u="none" cap="none" strike="noStrike">
              <a:solidFill>
                <a:srgbClr val="195D75"/>
              </a:solidFill>
              <a:latin typeface="Arial"/>
              <a:ea typeface="Arial"/>
              <a:cs typeface="Arial"/>
              <a:sym typeface="Arial"/>
            </a:endParaRPr>
          </a:p>
        </p:txBody>
      </p:sp>
      <p:sp>
        <p:nvSpPr>
          <p:cNvPr id="4489" name="Google Shape;4489;p644"/>
          <p:cNvSpPr txBox="1"/>
          <p:nvPr>
            <p:ph idx="11" type="ftr"/>
          </p:nvPr>
        </p:nvSpPr>
        <p:spPr>
          <a:xfrm>
            <a:off x="2667000" y="4767263"/>
            <a:ext cx="33528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3" name="Shape 4493"/>
        <p:cNvGrpSpPr/>
        <p:nvPr/>
      </p:nvGrpSpPr>
      <p:grpSpPr>
        <a:xfrm>
          <a:off x="0" y="0"/>
          <a:ext cx="0" cy="0"/>
          <a:chOff x="0" y="0"/>
          <a:chExt cx="0" cy="0"/>
        </a:xfrm>
      </p:grpSpPr>
      <p:sp>
        <p:nvSpPr>
          <p:cNvPr id="4494" name="Google Shape;4494;p645"/>
          <p:cNvSpPr txBox="1"/>
          <p:nvPr>
            <p:ph type="title"/>
          </p:nvPr>
        </p:nvSpPr>
        <p:spPr>
          <a:xfrm>
            <a:off x="457200" y="396049"/>
            <a:ext cx="8229600" cy="6432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4495" name="Google Shape;4495;p645"/>
          <p:cNvSpPr txBox="1"/>
          <p:nvPr>
            <p:ph idx="1" type="body"/>
          </p:nvPr>
        </p:nvSpPr>
        <p:spPr>
          <a:xfrm>
            <a:off x="457200" y="1088708"/>
            <a:ext cx="8229600" cy="24690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HACETTEPE ÜNİVERSİTESİ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İKTİSADİ VE İDARİ BİLİMLER FAKÜLTESİ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SOSYAL HİZMET BÖLÜMÜ</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Dersin Adı: Sosyal Hizmet Kuram </a:t>
            </a:r>
            <a:r>
              <a:rPr b="0" i="0" lang="zh-CN" sz="2800" u="none" cap="none" strike="noStrike">
                <a:solidFill>
                  <a:schemeClr val="dk1"/>
                </a:solidFill>
                <a:latin typeface="Arial"/>
                <a:ea typeface="Arial"/>
                <a:cs typeface="Arial"/>
                <a:sym typeface="Arial"/>
              </a:rPr>
              <a:t>1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Konu : İnsancıl Yaklaşım</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Faruk AKAR</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Berk  Acun</a:t>
            </a:r>
            <a:endParaRPr b="0" i="0" sz="2600" u="none" cap="none" strike="noStrike">
              <a:solidFill>
                <a:schemeClr val="dk1"/>
              </a:solidFill>
              <a:latin typeface="Arial"/>
              <a:ea typeface="Arial"/>
              <a:cs typeface="Arial"/>
              <a:sym typeface="Arial"/>
            </a:endParaRPr>
          </a:p>
        </p:txBody>
      </p:sp>
      <p:sp>
        <p:nvSpPr>
          <p:cNvPr id="4496" name="Google Shape;4496;p645"/>
          <p:cNvSpPr txBox="1"/>
          <p:nvPr>
            <p:ph idx="10" type="dt"/>
          </p:nvPr>
        </p:nvSpPr>
        <p:spPr>
          <a:xfrm>
            <a:off x="457200" y="3575447"/>
            <a:ext cx="21336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97" name="Google Shape;4497;p645"/>
          <p:cNvSpPr txBox="1"/>
          <p:nvPr>
            <p:ph idx="12" type="sldNum"/>
          </p:nvPr>
        </p:nvSpPr>
        <p:spPr>
          <a:xfrm>
            <a:off x="7924800" y="3575447"/>
            <a:ext cx="762000" cy="205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498" name="Google Shape;4498;p645"/>
          <p:cNvSpPr txBox="1"/>
          <p:nvPr>
            <p:ph idx="11" type="ftr"/>
          </p:nvPr>
        </p:nvSpPr>
        <p:spPr>
          <a:xfrm>
            <a:off x="2667000" y="3575447"/>
            <a:ext cx="33528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565"/>
          <p:cNvSpPr txBox="1"/>
          <p:nvPr>
            <p:ph type="title"/>
          </p:nvPr>
        </p:nvSpPr>
        <p:spPr>
          <a:xfrm>
            <a:off x="380004" y="449470"/>
            <a:ext cx="5601863" cy="1228054"/>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SzPts val="1100"/>
              <a:buNone/>
            </a:pPr>
            <a:r>
              <a:rPr lang="zh-CN" sz="3300"/>
              <a:t>MCA Principles</a:t>
            </a:r>
            <a:endParaRPr sz="3300"/>
          </a:p>
          <a:p>
            <a:pPr indent="0" lvl="0" marL="152400" rtl="0" algn="l">
              <a:lnSpc>
                <a:spcPct val="114642"/>
              </a:lnSpc>
              <a:spcBef>
                <a:spcPts val="0"/>
              </a:spcBef>
              <a:spcAft>
                <a:spcPts val="0"/>
              </a:spcAft>
              <a:buSzPts val="1100"/>
              <a:buNone/>
            </a:pPr>
            <a:r>
              <a:rPr lang="zh-CN" sz="2100"/>
              <a:t>Adopted at Caltrain Board meeting on February 2nd, 2023</a:t>
            </a:r>
            <a:endParaRPr sz="2100"/>
          </a:p>
        </p:txBody>
      </p:sp>
      <p:sp>
        <p:nvSpPr>
          <p:cNvPr id="3632" name="Google Shape;3632;p565"/>
          <p:cNvSpPr txBox="1"/>
          <p:nvPr>
            <p:ph idx="12" type="sldNum"/>
          </p:nvPr>
        </p:nvSpPr>
        <p:spPr>
          <a:xfrm>
            <a:off x="6264783" y="3625108"/>
            <a:ext cx="978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Clr>
                <a:srgbClr val="000000"/>
              </a:buClr>
              <a:buSzPts val="900"/>
              <a:buFont typeface="Arial"/>
              <a:buNone/>
            </a:pPr>
            <a:fld id="{00000000-1234-1234-1234-123412341234}" type="slidenum">
              <a:rPr lang="zh-CN"/>
              <a:t>‹#›</a:t>
            </a:fld>
            <a:endParaRPr/>
          </a:p>
        </p:txBody>
      </p:sp>
      <p:sp>
        <p:nvSpPr>
          <p:cNvPr id="3633" name="Google Shape;3633;p565"/>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must be cost-neutral to Caltrain.</a:t>
            </a:r>
            <a:endParaRPr b="0" i="0" sz="1400" u="none" cap="none" strike="noStrike">
              <a:solidFill>
                <a:srgbClr val="000000"/>
              </a:solidFill>
              <a:latin typeface="Arial"/>
              <a:ea typeface="Arial"/>
              <a:cs typeface="Arial"/>
              <a:sym typeface="Arial"/>
            </a:endParaRPr>
          </a:p>
          <a:p>
            <a:pPr indent="-254000" lvl="1" marL="609600" marR="508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Capital Costs</a:t>
            </a:r>
            <a:r>
              <a:rPr b="0" i="0" lang="zh-CN" sz="1200" u="none" cap="none" strike="noStrike">
                <a:solidFill>
                  <a:srgbClr val="000000"/>
                </a:solidFill>
                <a:latin typeface="Arial"/>
                <a:ea typeface="Arial"/>
                <a:cs typeface="Arial"/>
                <a:sym typeface="Arial"/>
              </a:rPr>
              <a:t> – Any capital contributions Caltrain makes beyond those committed to project development (PCEP, real property, $3M, reimbursed staff time and resources) must be offset through committed third-party funding sources (e.g., grants).</a:t>
            </a:r>
            <a:endParaRPr b="0" i="0" sz="1200" u="none" cap="none" strike="noStrike">
              <a:solidFill>
                <a:srgbClr val="000000"/>
              </a:solidFill>
              <a:latin typeface="Arial"/>
              <a:ea typeface="Arial"/>
              <a:cs typeface="Arial"/>
              <a:sym typeface="Arial"/>
            </a:endParaRPr>
          </a:p>
          <a:p>
            <a:pPr indent="-254000" lvl="1" marL="609600" marR="127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Maintaining State of Good Repair</a:t>
            </a:r>
            <a:r>
              <a:rPr b="0" i="0" lang="zh-CN" sz="1200" u="none" cap="none" strike="noStrike">
                <a:solidFill>
                  <a:srgbClr val="000000"/>
                </a:solidFill>
                <a:latin typeface="Arial"/>
                <a:ea typeface="Arial"/>
                <a:cs typeface="Arial"/>
                <a:sym typeface="Arial"/>
              </a:rPr>
              <a:t> – DTX cannot detract from Caltrain’s ability to maintain its assets in a State of Good Repair.</a:t>
            </a:r>
            <a:endParaRPr b="0" i="0" sz="1200" u="none" cap="none" strike="noStrike">
              <a:solidFill>
                <a:srgbClr val="000000"/>
              </a:solidFill>
              <a:latin typeface="Arial"/>
              <a:ea typeface="Arial"/>
              <a:cs typeface="Arial"/>
              <a:sym typeface="Arial"/>
            </a:endParaRPr>
          </a:p>
          <a:p>
            <a:pPr indent="-254000" lvl="1" marL="609600" marR="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Operating Costs</a:t>
            </a:r>
            <a:r>
              <a:rPr b="0" i="0" lang="zh-CN" sz="1200" u="none" cap="none" strike="noStrike">
                <a:solidFill>
                  <a:srgbClr val="000000"/>
                </a:solidFill>
                <a:latin typeface="Arial"/>
                <a:ea typeface="Arial"/>
                <a:cs typeface="Arial"/>
                <a:sym typeface="Arial"/>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b="0" i="0" sz="1200" u="none" cap="none" strike="noStrike">
              <a:solidFill>
                <a:srgbClr val="000000"/>
              </a:solidFill>
              <a:latin typeface="Arial"/>
              <a:ea typeface="Arial"/>
              <a:cs typeface="Arial"/>
              <a:sym typeface="Arial"/>
            </a:endParaRPr>
          </a:p>
          <a:p>
            <a:pPr indent="-254000" lvl="0" marL="266700" marR="342900" rtl="0" algn="l">
              <a:lnSpc>
                <a:spcPct val="107722"/>
              </a:lnSpc>
              <a:spcBef>
                <a:spcPts val="7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b="0" i="0" sz="1400" u="none" cap="none" strike="noStrike">
              <a:solidFill>
                <a:srgbClr val="000000"/>
              </a:solidFill>
              <a:latin typeface="Arial"/>
              <a:ea typeface="Arial"/>
              <a:cs typeface="Arial"/>
              <a:sym typeface="Arial"/>
            </a:endParaRPr>
          </a:p>
          <a:p>
            <a:pPr indent="-254000" lvl="0" marL="266700" marR="698500" rtl="0" algn="l">
              <a:lnSpc>
                <a:spcPct val="107722"/>
              </a:lnSpc>
              <a:spcBef>
                <a:spcPts val="8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Safety and customer experience must be the primary focus of all planning, design, construction, and operations and maintenance decisions.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2" name="Shape 4502"/>
        <p:cNvGrpSpPr/>
        <p:nvPr/>
      </p:nvGrpSpPr>
      <p:grpSpPr>
        <a:xfrm>
          <a:off x="0" y="0"/>
          <a:ext cx="0" cy="0"/>
          <a:chOff x="0" y="0"/>
          <a:chExt cx="0" cy="0"/>
        </a:xfrm>
      </p:grpSpPr>
      <p:sp>
        <p:nvSpPr>
          <p:cNvPr id="4503" name="Google Shape;4503;p646"/>
          <p:cNvSpPr txBox="1"/>
          <p:nvPr>
            <p:ph type="ctrTitle"/>
          </p:nvPr>
        </p:nvSpPr>
        <p:spPr>
          <a:xfrm>
            <a:off x="755576" y="573528"/>
            <a:ext cx="7769700" cy="1080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50" u="none" cap="none" strike="noStrike">
                <a:solidFill>
                  <a:schemeClr val="dk1"/>
                </a:solidFill>
                <a:latin typeface="Arial"/>
                <a:ea typeface="Arial"/>
                <a:cs typeface="Arial"/>
                <a:sym typeface="Arial"/>
              </a:rPr>
              <a:t>		</a:t>
            </a:r>
            <a:r>
              <a:rPr b="0" i="0" lang="zh-CN" sz="3250" u="none" cap="none" strike="noStrike">
                <a:solidFill>
                  <a:srgbClr val="002060"/>
                </a:solidFill>
                <a:latin typeface="Bodoni"/>
                <a:ea typeface="Bodoni"/>
                <a:cs typeface="Bodoni"/>
                <a:sym typeface="Bodoni"/>
              </a:rPr>
              <a:t>        PROJECT ON</a:t>
            </a:r>
            <a:br>
              <a:rPr b="0" i="0" lang="zh-CN" sz="3250" u="none" cap="none" strike="noStrike">
                <a:solidFill>
                  <a:srgbClr val="002060"/>
                </a:solidFill>
                <a:latin typeface="Bodoni"/>
                <a:ea typeface="Bodoni"/>
                <a:cs typeface="Bodoni"/>
                <a:sym typeface="Bodoni"/>
              </a:rPr>
            </a:br>
            <a:r>
              <a:rPr b="0" i="0" lang="zh-CN" sz="3250" u="none" cap="none" strike="noStrike">
                <a:solidFill>
                  <a:srgbClr val="002060"/>
                </a:solidFill>
                <a:latin typeface="Bodoni"/>
                <a:ea typeface="Bodoni"/>
                <a:cs typeface="Bodoni"/>
                <a:sym typeface="Bodoni"/>
              </a:rPr>
              <a:t>                </a:t>
            </a:r>
            <a:r>
              <a:rPr b="1" i="0" lang="zh-CN" sz="3950" u="none" cap="none" strike="noStrike">
                <a:solidFill>
                  <a:srgbClr val="002060"/>
                </a:solidFill>
                <a:latin typeface="Bodoni"/>
                <a:ea typeface="Bodoni"/>
                <a:cs typeface="Bodoni"/>
                <a:sym typeface="Bodoni"/>
              </a:rPr>
              <a:t>MICROSOFT ACCESS</a:t>
            </a:r>
            <a:br>
              <a:rPr b="1" i="0" lang="zh-CN" sz="3950" u="none" cap="none" strike="noStrike">
                <a:solidFill>
                  <a:srgbClr val="002060"/>
                </a:solidFill>
                <a:latin typeface="Bodoni"/>
                <a:ea typeface="Bodoni"/>
                <a:cs typeface="Bodoni"/>
                <a:sym typeface="Bodoni"/>
              </a:rPr>
            </a:br>
            <a:br>
              <a:rPr b="1" i="0" lang="zh-CN" sz="3950" u="none" cap="none" strike="noStrike">
                <a:solidFill>
                  <a:srgbClr val="002060"/>
                </a:solidFill>
                <a:latin typeface="Bodoni"/>
                <a:ea typeface="Bodoni"/>
                <a:cs typeface="Bodoni"/>
                <a:sym typeface="Bodoni"/>
              </a:rPr>
            </a:br>
            <a:endParaRPr b="0" i="0" sz="3600" u="none" cap="none" strike="noStrike">
              <a:solidFill>
                <a:schemeClr val="dk1"/>
              </a:solidFill>
              <a:latin typeface="Arial"/>
              <a:ea typeface="Arial"/>
              <a:cs typeface="Arial"/>
              <a:sym typeface="Arial"/>
            </a:endParaRPr>
          </a:p>
        </p:txBody>
      </p:sp>
      <p:sp>
        <p:nvSpPr>
          <p:cNvPr id="4504" name="Google Shape;4504;p646"/>
          <p:cNvSpPr/>
          <p:nvPr/>
        </p:nvSpPr>
        <p:spPr>
          <a:xfrm>
            <a:off x="1331640" y="1275606"/>
            <a:ext cx="6912900" cy="8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zh-CN" sz="3200" u="none" cap="none" strike="noStrike">
                <a:solidFill>
                  <a:srgbClr val="663300"/>
                </a:solidFill>
                <a:latin typeface="Calibri"/>
                <a:ea typeface="Calibri"/>
                <a:cs typeface="Calibri"/>
                <a:sym typeface="Calibri"/>
              </a:rPr>
              <a:t>  </a:t>
            </a:r>
            <a:r>
              <a:rPr b="0" i="0" lang="zh-CN" sz="3200" u="sng" cap="none" strike="noStrike">
                <a:solidFill>
                  <a:srgbClr val="663300"/>
                </a:solidFill>
                <a:latin typeface="Calibri"/>
                <a:ea typeface="Calibri"/>
                <a:cs typeface="Calibri"/>
                <a:sym typeface="Calibri"/>
              </a:rPr>
              <a:t>(HOME TAB AND EXTERNAL DATA TAB)</a:t>
            </a:r>
            <a:br>
              <a:rPr b="0" i="0" lang="zh-CN" sz="3200" u="sng" cap="none" strike="noStrike">
                <a:solidFill>
                  <a:srgbClr val="663300"/>
                </a:solidFill>
                <a:latin typeface="Calibri"/>
                <a:ea typeface="Calibri"/>
                <a:cs typeface="Calibri"/>
                <a:sym typeface="Calibri"/>
              </a:rPr>
            </a:br>
            <a:r>
              <a:rPr b="0" i="0" lang="zh-CN" sz="32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4505" name="Google Shape;4505;p646"/>
          <p:cNvPicPr preferRelativeResize="0"/>
          <p:nvPr/>
        </p:nvPicPr>
        <p:blipFill rotWithShape="1">
          <a:blip r:embed="rId3">
            <a:alphaModFix/>
          </a:blip>
          <a:srcRect b="0" l="0" r="0" t="0"/>
          <a:stretch/>
        </p:blipFill>
        <p:spPr>
          <a:xfrm>
            <a:off x="827584" y="3597864"/>
            <a:ext cx="2736304" cy="1404156"/>
          </a:xfrm>
          <a:prstGeom prst="rect">
            <a:avLst/>
          </a:prstGeom>
          <a:noFill/>
          <a:ln>
            <a:noFill/>
          </a:ln>
        </p:spPr>
      </p:pic>
      <p:sp>
        <p:nvSpPr>
          <p:cNvPr id="4506" name="Google Shape;4506;p646"/>
          <p:cNvSpPr/>
          <p:nvPr/>
        </p:nvSpPr>
        <p:spPr>
          <a:xfrm>
            <a:off x="827584" y="3597864"/>
            <a:ext cx="2736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Calibri"/>
                <a:ea typeface="Calibri"/>
                <a:cs typeface="Calibri"/>
                <a:sym typeface="Calibri"/>
              </a:rPr>
              <a:t>SUBMITTED BY: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NAME: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ROLL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REGN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BATCH:</a:t>
            </a:r>
            <a:endParaRPr b="0" i="0" sz="1800" u="none" cap="none" strike="noStrike">
              <a:solidFill>
                <a:schemeClr val="dk1"/>
              </a:solidFill>
              <a:latin typeface="Calibri"/>
              <a:ea typeface="Calibri"/>
              <a:cs typeface="Calibri"/>
              <a:sym typeface="Calibri"/>
            </a:endParaRPr>
          </a:p>
        </p:txBody>
      </p:sp>
      <p:pic>
        <p:nvPicPr>
          <p:cNvPr id="4507" name="Google Shape;4507;p646"/>
          <p:cNvPicPr preferRelativeResize="0"/>
          <p:nvPr/>
        </p:nvPicPr>
        <p:blipFill rotWithShape="1">
          <a:blip r:embed="rId4">
            <a:alphaModFix/>
          </a:blip>
          <a:srcRect b="0" l="0" r="0" t="0"/>
          <a:stretch/>
        </p:blipFill>
        <p:spPr>
          <a:xfrm>
            <a:off x="5796136" y="3597864"/>
            <a:ext cx="2880320" cy="1404156"/>
          </a:xfrm>
          <a:prstGeom prst="rect">
            <a:avLst/>
          </a:prstGeom>
          <a:noFill/>
          <a:ln>
            <a:noFill/>
          </a:ln>
        </p:spPr>
      </p:pic>
      <p:sp>
        <p:nvSpPr>
          <p:cNvPr id="4508" name="Google Shape;4508;p646"/>
          <p:cNvSpPr/>
          <p:nvPr/>
        </p:nvSpPr>
        <p:spPr>
          <a:xfrm>
            <a:off x="5796136" y="3597864"/>
            <a:ext cx="2880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Calibri"/>
                <a:ea typeface="Calibri"/>
                <a:cs typeface="Calibri"/>
                <a:sym typeface="Calibri"/>
              </a:rPr>
              <a:t>SUBMITTED TO: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03"/>
                                        </p:tgtEl>
                                        <p:attrNameLst>
                                          <p:attrName>style.visibility</p:attrName>
                                        </p:attrNameLst>
                                      </p:cBhvr>
                                      <p:to>
                                        <p:strVal val="visible"/>
                                      </p:to>
                                    </p:set>
                                    <p:animEffect filter="fade" transition="in">
                                      <p:cBhvr>
                                        <p:cTn dur="2000"/>
                                        <p:tgtEl>
                                          <p:spTgt spid="450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06"/>
                                        </p:tgtEl>
                                        <p:attrNameLst>
                                          <p:attrName>style.visibility</p:attrName>
                                        </p:attrNameLst>
                                      </p:cBhvr>
                                      <p:to>
                                        <p:strVal val="visible"/>
                                      </p:to>
                                    </p:set>
                                    <p:animEffect filter="fade" transition="in">
                                      <p:cBhvr>
                                        <p:cTn dur="500"/>
                                        <p:tgtEl>
                                          <p:spTgt spid="450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508"/>
                                        </p:tgtEl>
                                        <p:attrNameLst>
                                          <p:attrName>style.visibility</p:attrName>
                                        </p:attrNameLst>
                                      </p:cBhvr>
                                      <p:to>
                                        <p:strVal val="visible"/>
                                      </p:to>
                                    </p:set>
                                    <p:animEffect filter="fade" transition="in">
                                      <p:cBhvr>
                                        <p:cTn dur="500"/>
                                        <p:tgtEl>
                                          <p:spTgt spid="4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3" name="Shape 4513"/>
        <p:cNvGrpSpPr/>
        <p:nvPr/>
      </p:nvGrpSpPr>
      <p:grpSpPr>
        <a:xfrm>
          <a:off x="0" y="0"/>
          <a:ext cx="0" cy="0"/>
          <a:chOff x="0" y="0"/>
          <a:chExt cx="0" cy="0"/>
        </a:xfrm>
      </p:grpSpPr>
      <p:sp>
        <p:nvSpPr>
          <p:cNvPr id="4514" name="Google Shape;4514;p647"/>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515" name="Google Shape;4515;p647"/>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516" name="Google Shape;4516;p647"/>
          <p:cNvSpPr txBox="1"/>
          <p:nvPr>
            <p:ph idx="11" type="ftr"/>
          </p:nvPr>
        </p:nvSpPr>
        <p:spPr>
          <a:xfrm>
            <a:off x="3492774" y="3571749"/>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15">
                                            <p:txEl>
                                              <p:pRg end="0" st="0"/>
                                            </p:txEl>
                                          </p:spTgt>
                                        </p:tgtEl>
                                        <p:attrNameLst>
                                          <p:attrName>style.visibility</p:attrName>
                                        </p:attrNameLst>
                                      </p:cBhvr>
                                      <p:to>
                                        <p:strVal val="visible"/>
                                      </p:to>
                                    </p:set>
                                    <p:animEffect filter="fade" transition="in">
                                      <p:cBhvr>
                                        <p:cTn dur="500"/>
                                        <p:tgtEl>
                                          <p:spTgt spid="45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 st="1"/>
                                            </p:txEl>
                                          </p:spTgt>
                                        </p:tgtEl>
                                        <p:attrNameLst>
                                          <p:attrName>style.visibility</p:attrName>
                                        </p:attrNameLst>
                                      </p:cBhvr>
                                      <p:to>
                                        <p:strVal val="visible"/>
                                      </p:to>
                                    </p:set>
                                    <p:animEffect filter="fade" transition="in">
                                      <p:cBhvr>
                                        <p:cTn dur="500"/>
                                        <p:tgtEl>
                                          <p:spTgt spid="451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2" st="2"/>
                                            </p:txEl>
                                          </p:spTgt>
                                        </p:tgtEl>
                                        <p:attrNameLst>
                                          <p:attrName>style.visibility</p:attrName>
                                        </p:attrNameLst>
                                      </p:cBhvr>
                                      <p:to>
                                        <p:strVal val="visible"/>
                                      </p:to>
                                    </p:set>
                                    <p:animEffect filter="fade" transition="in">
                                      <p:cBhvr>
                                        <p:cTn dur="500"/>
                                        <p:tgtEl>
                                          <p:spTgt spid="451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3" st="3"/>
                                            </p:txEl>
                                          </p:spTgt>
                                        </p:tgtEl>
                                        <p:attrNameLst>
                                          <p:attrName>style.visibility</p:attrName>
                                        </p:attrNameLst>
                                      </p:cBhvr>
                                      <p:to>
                                        <p:strVal val="visible"/>
                                      </p:to>
                                    </p:set>
                                    <p:animEffect filter="fade" transition="in">
                                      <p:cBhvr>
                                        <p:cTn dur="500"/>
                                        <p:tgtEl>
                                          <p:spTgt spid="451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4" st="4"/>
                                            </p:txEl>
                                          </p:spTgt>
                                        </p:tgtEl>
                                        <p:attrNameLst>
                                          <p:attrName>style.visibility</p:attrName>
                                        </p:attrNameLst>
                                      </p:cBhvr>
                                      <p:to>
                                        <p:strVal val="visible"/>
                                      </p:to>
                                    </p:set>
                                    <p:animEffect filter="fade" transition="in">
                                      <p:cBhvr>
                                        <p:cTn dur="500"/>
                                        <p:tgtEl>
                                          <p:spTgt spid="451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5" st="5"/>
                                            </p:txEl>
                                          </p:spTgt>
                                        </p:tgtEl>
                                        <p:attrNameLst>
                                          <p:attrName>style.visibility</p:attrName>
                                        </p:attrNameLst>
                                      </p:cBhvr>
                                      <p:to>
                                        <p:strVal val="visible"/>
                                      </p:to>
                                    </p:set>
                                    <p:animEffect filter="fade" transition="in">
                                      <p:cBhvr>
                                        <p:cTn dur="500"/>
                                        <p:tgtEl>
                                          <p:spTgt spid="451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6" st="6"/>
                                            </p:txEl>
                                          </p:spTgt>
                                        </p:tgtEl>
                                        <p:attrNameLst>
                                          <p:attrName>style.visibility</p:attrName>
                                        </p:attrNameLst>
                                      </p:cBhvr>
                                      <p:to>
                                        <p:strVal val="visible"/>
                                      </p:to>
                                    </p:set>
                                    <p:animEffect filter="fade" transition="in">
                                      <p:cBhvr>
                                        <p:cTn dur="500"/>
                                        <p:tgtEl>
                                          <p:spTgt spid="451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7" st="7"/>
                                            </p:txEl>
                                          </p:spTgt>
                                        </p:tgtEl>
                                        <p:attrNameLst>
                                          <p:attrName>style.visibility</p:attrName>
                                        </p:attrNameLst>
                                      </p:cBhvr>
                                      <p:to>
                                        <p:strVal val="visible"/>
                                      </p:to>
                                    </p:set>
                                    <p:animEffect filter="fade" transition="in">
                                      <p:cBhvr>
                                        <p:cTn dur="500"/>
                                        <p:tgtEl>
                                          <p:spTgt spid="451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8" st="8"/>
                                            </p:txEl>
                                          </p:spTgt>
                                        </p:tgtEl>
                                        <p:attrNameLst>
                                          <p:attrName>style.visibility</p:attrName>
                                        </p:attrNameLst>
                                      </p:cBhvr>
                                      <p:to>
                                        <p:strVal val="visible"/>
                                      </p:to>
                                    </p:set>
                                    <p:animEffect filter="fade" transition="in">
                                      <p:cBhvr>
                                        <p:cTn dur="500"/>
                                        <p:tgtEl>
                                          <p:spTgt spid="451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9" st="9"/>
                                            </p:txEl>
                                          </p:spTgt>
                                        </p:tgtEl>
                                        <p:attrNameLst>
                                          <p:attrName>style.visibility</p:attrName>
                                        </p:attrNameLst>
                                      </p:cBhvr>
                                      <p:to>
                                        <p:strVal val="visible"/>
                                      </p:to>
                                    </p:set>
                                    <p:animEffect filter="fade" transition="in">
                                      <p:cBhvr>
                                        <p:cTn dur="500"/>
                                        <p:tgtEl>
                                          <p:spTgt spid="4515">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0" st="10"/>
                                            </p:txEl>
                                          </p:spTgt>
                                        </p:tgtEl>
                                        <p:attrNameLst>
                                          <p:attrName>style.visibility</p:attrName>
                                        </p:attrNameLst>
                                      </p:cBhvr>
                                      <p:to>
                                        <p:strVal val="visible"/>
                                      </p:to>
                                    </p:set>
                                    <p:animEffect filter="fade" transition="in">
                                      <p:cBhvr>
                                        <p:cTn dur="500"/>
                                        <p:tgtEl>
                                          <p:spTgt spid="4515">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1" st="11"/>
                                            </p:txEl>
                                          </p:spTgt>
                                        </p:tgtEl>
                                        <p:attrNameLst>
                                          <p:attrName>style.visibility</p:attrName>
                                        </p:attrNameLst>
                                      </p:cBhvr>
                                      <p:to>
                                        <p:strVal val="visible"/>
                                      </p:to>
                                    </p:set>
                                    <p:animEffect filter="fade" transition="in">
                                      <p:cBhvr>
                                        <p:cTn dur="500"/>
                                        <p:tgtEl>
                                          <p:spTgt spid="4515">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2" st="12"/>
                                            </p:txEl>
                                          </p:spTgt>
                                        </p:tgtEl>
                                        <p:attrNameLst>
                                          <p:attrName>style.visibility</p:attrName>
                                        </p:attrNameLst>
                                      </p:cBhvr>
                                      <p:to>
                                        <p:strVal val="visible"/>
                                      </p:to>
                                    </p:set>
                                    <p:animEffect filter="fade" transition="in">
                                      <p:cBhvr>
                                        <p:cTn dur="500"/>
                                        <p:tgtEl>
                                          <p:spTgt spid="4515">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3" st="13"/>
                                            </p:txEl>
                                          </p:spTgt>
                                        </p:tgtEl>
                                        <p:attrNameLst>
                                          <p:attrName>style.visibility</p:attrName>
                                        </p:attrNameLst>
                                      </p:cBhvr>
                                      <p:to>
                                        <p:strVal val="visible"/>
                                      </p:to>
                                    </p:set>
                                    <p:animEffect filter="fade" transition="in">
                                      <p:cBhvr>
                                        <p:cTn dur="500"/>
                                        <p:tgtEl>
                                          <p:spTgt spid="4515">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1" name="Shape 4521"/>
        <p:cNvGrpSpPr/>
        <p:nvPr/>
      </p:nvGrpSpPr>
      <p:grpSpPr>
        <a:xfrm>
          <a:off x="0" y="0"/>
          <a:ext cx="0" cy="0"/>
          <a:chOff x="0" y="0"/>
          <a:chExt cx="0" cy="0"/>
        </a:xfrm>
      </p:grpSpPr>
      <p:pic>
        <p:nvPicPr>
          <p:cNvPr id="4522" name="Google Shape;4522;p648"/>
          <p:cNvPicPr preferRelativeResize="0"/>
          <p:nvPr/>
        </p:nvPicPr>
        <p:blipFill rotWithShape="1">
          <a:blip r:embed="rId3">
            <a:alphaModFix/>
          </a:blip>
          <a:srcRect b="0" l="0" r="0" t="0"/>
          <a:stretch/>
        </p:blipFill>
        <p:spPr>
          <a:xfrm>
            <a:off x="1699925" y="2071324"/>
            <a:ext cx="4250531" cy="2143125"/>
          </a:xfrm>
          <a:prstGeom prst="rect">
            <a:avLst/>
          </a:prstGeom>
          <a:noFill/>
          <a:ln>
            <a:noFill/>
          </a:ln>
        </p:spPr>
      </p:pic>
      <p:sp>
        <p:nvSpPr>
          <p:cNvPr id="4523" name="Google Shape;4523;p648"/>
          <p:cNvSpPr txBox="1"/>
          <p:nvPr>
            <p:ph idx="1" type="body"/>
          </p:nvPr>
        </p:nvSpPr>
        <p:spPr>
          <a:xfrm>
            <a:off x="323850" y="742950"/>
            <a:ext cx="5667300" cy="214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342900" rtl="0" algn="l">
              <a:lnSpc>
                <a:spcPct val="100000"/>
              </a:lnSpc>
              <a:spcBef>
                <a:spcPts val="640"/>
              </a:spcBef>
              <a:spcAft>
                <a:spcPts val="0"/>
              </a:spcAft>
              <a:buSzPts val="1400"/>
              <a:buNone/>
            </a:pPr>
            <a:r>
              <a:t/>
            </a:r>
            <a:endParaRPr/>
          </a:p>
        </p:txBody>
      </p:sp>
      <p:sp>
        <p:nvSpPr>
          <p:cNvPr id="4524" name="Google Shape;4524;p648"/>
          <p:cNvSpPr txBox="1"/>
          <p:nvPr>
            <p:ph idx="2"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1800" u="none" cap="none" strike="noStrike">
                <a:solidFill>
                  <a:srgbClr val="393939"/>
                </a:solidFill>
                <a:latin typeface="Arial"/>
                <a:ea typeface="Arial"/>
                <a:cs typeface="Arial"/>
                <a:sym typeface="Arial"/>
              </a:rPr>
              <a:t>The process, in Datasheet view.</a:t>
            </a:r>
            <a:endParaRPr b="0" i="0" sz="1800" u="none" cap="none" strike="noStrike">
              <a:solidFill>
                <a:srgbClr val="393939"/>
              </a:solidFill>
              <a:latin typeface="Arial"/>
              <a:ea typeface="Arial"/>
              <a:cs typeface="Arial"/>
              <a:sym typeface="Arial"/>
            </a:endParaRPr>
          </a:p>
        </p:txBody>
      </p:sp>
      <p:sp>
        <p:nvSpPr>
          <p:cNvPr id="4525" name="Google Shape;4525;p648"/>
          <p:cNvSpPr txBox="1"/>
          <p:nvPr>
            <p:ph idx="3" type="body"/>
          </p:nvPr>
        </p:nvSpPr>
        <p:spPr>
          <a:xfrm>
            <a:off x="6248400" y="557213"/>
            <a:ext cx="2667000" cy="5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1" i="0" lang="zh-CN" sz="1800" u="none" cap="none" strike="noStrike">
                <a:solidFill>
                  <a:schemeClr val="dk1"/>
                </a:solidFill>
                <a:latin typeface="Arial"/>
                <a:ea typeface="Arial"/>
                <a:cs typeface="Arial"/>
                <a:sym typeface="Arial"/>
              </a:rPr>
              <a:t>Datasheet view </a:t>
            </a:r>
            <a:r>
              <a:rPr b="0" i="0" lang="zh-CN" sz="1800" u="none" cap="none" strike="noStrike">
                <a:solidFill>
                  <a:schemeClr val="dk1"/>
                </a:solidFill>
                <a:latin typeface="Arial"/>
                <a:ea typeface="Arial"/>
                <a:cs typeface="Arial"/>
                <a:sym typeface="Arial"/>
              </a:rPr>
              <a:t>provides a visual way to create a table. </a:t>
            </a:r>
            <a:endParaRPr b="0" i="0" sz="1800" u="none" cap="none" strike="noStrike">
              <a:solidFill>
                <a:schemeClr val="dk1"/>
              </a:solidFill>
              <a:latin typeface="Arial"/>
              <a:ea typeface="Arial"/>
              <a:cs typeface="Arial"/>
              <a:sym typeface="Arial"/>
            </a:endParaRPr>
          </a:p>
        </p:txBody>
      </p:sp>
      <p:sp>
        <p:nvSpPr>
          <p:cNvPr id="4526" name="Google Shape;4526;p648"/>
          <p:cNvSpPr txBox="1"/>
          <p:nvPr>
            <p:ph idx="4" type="body"/>
          </p:nvPr>
        </p:nvSpPr>
        <p:spPr>
          <a:xfrm>
            <a:off x="6248400" y="1157288"/>
            <a:ext cx="2667000" cy="23145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To add your fields, click the first blank field header – the words </a:t>
            </a:r>
            <a:r>
              <a:rPr b="1" i="0" lang="zh-CN" sz="1600" u="none" cap="none" strike="noStrike">
                <a:solidFill>
                  <a:schemeClr val="dk1"/>
                </a:solidFill>
                <a:latin typeface="Arial"/>
                <a:ea typeface="Arial"/>
                <a:cs typeface="Arial"/>
                <a:sym typeface="Arial"/>
              </a:rPr>
              <a:t>Click to Add</a:t>
            </a:r>
            <a:r>
              <a:rPr b="0" i="0" lang="zh-CN" sz="1600" u="none" cap="none" strike="noStrike">
                <a:solidFill>
                  <a:schemeClr val="dk1"/>
                </a:solidFill>
                <a:latin typeface="Arial"/>
                <a:ea typeface="Arial"/>
                <a:cs typeface="Arial"/>
                <a:sym typeface="Arial"/>
              </a:rPr>
              <a:t>. That starts a menu of data types, and you select a data type for the field. After that, the field header then becomes available for writing, so... </a:t>
            </a:r>
            <a:endParaRPr b="0" i="0" sz="1600" u="none" cap="none" strike="noStrike">
              <a:solidFill>
                <a:schemeClr val="dk1"/>
              </a:solidFill>
              <a:latin typeface="Arial"/>
              <a:ea typeface="Arial"/>
              <a:cs typeface="Arial"/>
              <a:sym typeface="Arial"/>
            </a:endParaRPr>
          </a:p>
        </p:txBody>
      </p:sp>
      <p:sp>
        <p:nvSpPr>
          <p:cNvPr id="4527" name="Google Shape;4527;p648"/>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6</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1" name="Shape 4531"/>
        <p:cNvGrpSpPr/>
        <p:nvPr/>
      </p:nvGrpSpPr>
      <p:grpSpPr>
        <a:xfrm>
          <a:off x="0" y="0"/>
          <a:ext cx="0" cy="0"/>
          <a:chOff x="0" y="0"/>
          <a:chExt cx="0" cy="0"/>
        </a:xfrm>
      </p:grpSpPr>
      <p:pic>
        <p:nvPicPr>
          <p:cNvPr descr="Clay Puppy" id="4532" name="Google Shape;4532;p649"/>
          <p:cNvPicPr preferRelativeResize="0"/>
          <p:nvPr/>
        </p:nvPicPr>
        <p:blipFill rotWithShape="1">
          <a:blip r:embed="rId3">
            <a:alphaModFix/>
          </a:blip>
          <a:srcRect b="2846" l="23526" r="15397" t="0"/>
          <a:stretch/>
        </p:blipFill>
        <p:spPr>
          <a:xfrm>
            <a:off x="939781" y="363682"/>
            <a:ext cx="7302533" cy="3148414"/>
          </a:xfrm>
          <a:prstGeom prst="rect">
            <a:avLst/>
          </a:prstGeom>
          <a:noFill/>
          <a:ln>
            <a:noFill/>
          </a:ln>
        </p:spPr>
      </p:pic>
      <p:sp>
        <p:nvSpPr>
          <p:cNvPr id="4533" name="Google Shape;4533;p649"/>
          <p:cNvSpPr/>
          <p:nvPr/>
        </p:nvSpPr>
        <p:spPr>
          <a:xfrm>
            <a:off x="901688" y="363682"/>
            <a:ext cx="7340700" cy="31485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1155CC"/>
                </a:solidFill>
                <a:latin typeface="Arial"/>
                <a:ea typeface="Arial"/>
                <a:cs typeface="Arial"/>
                <a:sym typeface="Arial"/>
              </a:rPr>
              <a:t>Page illustration goes here. Do not run picture to the edge if you are using a printer rather than a professional printing press.</a:t>
            </a:r>
            <a:endParaRPr b="0" i="0" sz="2400" u="none" cap="none" strike="noStrike">
              <a:solidFill>
                <a:srgbClr val="1155CC"/>
              </a:solidFill>
              <a:latin typeface="Arial"/>
              <a:ea typeface="Arial"/>
              <a:cs typeface="Arial"/>
              <a:sym typeface="Arial"/>
            </a:endParaRPr>
          </a:p>
        </p:txBody>
      </p:sp>
      <p:sp>
        <p:nvSpPr>
          <p:cNvPr id="4534" name="Google Shape;4534;p649"/>
          <p:cNvSpPr txBox="1"/>
          <p:nvPr/>
        </p:nvSpPr>
        <p:spPr>
          <a:xfrm>
            <a:off x="901688" y="3730334"/>
            <a:ext cx="7340700" cy="1205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400"/>
              <a:buFont typeface="Arial"/>
              <a:buNone/>
            </a:pPr>
            <a:r>
              <a:rPr b="0" i="0" lang="zh-CN" sz="2400" u="none" cap="none" strike="noStrike">
                <a:solidFill>
                  <a:srgbClr val="000000"/>
                </a:solidFill>
                <a:latin typeface="Open Sans"/>
                <a:ea typeface="Open Sans"/>
                <a:cs typeface="Open Sans"/>
                <a:sym typeface="Open Sans"/>
              </a:rPr>
              <a:t>Sample text for the page. Make sure the final number of pages are divisible by four if you print a book or booklet. Duplicate this slide layout for more pages.</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38" name="Shape 4538"/>
        <p:cNvGrpSpPr/>
        <p:nvPr/>
      </p:nvGrpSpPr>
      <p:grpSpPr>
        <a:xfrm>
          <a:off x="0" y="0"/>
          <a:ext cx="0" cy="0"/>
          <a:chOff x="0" y="0"/>
          <a:chExt cx="0" cy="0"/>
        </a:xfrm>
      </p:grpSpPr>
      <p:sp>
        <p:nvSpPr>
          <p:cNvPr id="4539" name="Google Shape;4539;p65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Imagine all the children...</a:t>
            </a:r>
            <a:endParaRPr/>
          </a:p>
        </p:txBody>
      </p:sp>
      <p:sp>
        <p:nvSpPr>
          <p:cNvPr id="4540" name="Google Shape;4540;p6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rPr lang="zh-CN"/>
              <a:t>A word about levels...</a:t>
            </a:r>
            <a:endParaRPr/>
          </a:p>
        </p:txBody>
      </p:sp>
      <p:pic>
        <p:nvPicPr>
          <p:cNvPr descr="the more you read.jpg" id="4541" name="Google Shape;4541;p650"/>
          <p:cNvPicPr preferRelativeResize="0"/>
          <p:nvPr/>
        </p:nvPicPr>
        <p:blipFill rotWithShape="1">
          <a:blip r:embed="rId3">
            <a:alphaModFix/>
          </a:blip>
          <a:srcRect b="0" l="0" r="0" t="0"/>
          <a:stretch/>
        </p:blipFill>
        <p:spPr>
          <a:xfrm>
            <a:off x="4955450" y="954950"/>
            <a:ext cx="4188551" cy="41885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45" name="Shape 4545"/>
        <p:cNvGrpSpPr/>
        <p:nvPr/>
      </p:nvGrpSpPr>
      <p:grpSpPr>
        <a:xfrm>
          <a:off x="0" y="0"/>
          <a:ext cx="0" cy="0"/>
          <a:chOff x="0" y="0"/>
          <a:chExt cx="0" cy="0"/>
        </a:xfrm>
      </p:grpSpPr>
      <p:sp>
        <p:nvSpPr>
          <p:cNvPr id="4546" name="Google Shape;4546;p651"/>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Word Study through Fundations</a:t>
            </a:r>
            <a:endParaRPr/>
          </a:p>
        </p:txBody>
      </p:sp>
      <p:sp>
        <p:nvSpPr>
          <p:cNvPr id="4547" name="Google Shape;4547;p65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-sound alike words</a:t>
            </a:r>
            <a:endParaRPr/>
          </a:p>
          <a:p>
            <a:pPr indent="0" lvl="0" marL="0" rtl="0" algn="l">
              <a:lnSpc>
                <a:spcPct val="100000"/>
              </a:lnSpc>
              <a:spcBef>
                <a:spcPts val="600"/>
              </a:spcBef>
              <a:spcAft>
                <a:spcPts val="0"/>
              </a:spcAft>
              <a:buSzPts val="3000"/>
              <a:buNone/>
            </a:pPr>
            <a:r>
              <a:rPr lang="zh-CN"/>
              <a:t>-syllable types</a:t>
            </a:r>
            <a:endParaRPr/>
          </a:p>
          <a:p>
            <a:pPr indent="0" lvl="0" marL="0" rtl="0" algn="l">
              <a:lnSpc>
                <a:spcPct val="100000"/>
              </a:lnSpc>
              <a:spcBef>
                <a:spcPts val="600"/>
              </a:spcBef>
              <a:spcAft>
                <a:spcPts val="0"/>
              </a:spcAft>
              <a:buSzPts val="3000"/>
              <a:buNone/>
            </a:pPr>
            <a:r>
              <a:rPr lang="zh-CN"/>
              <a:t>-vowel and consonant sounds (digraphs and trigraphs, blends)</a:t>
            </a:r>
            <a:endParaRPr/>
          </a:p>
          <a:p>
            <a:pPr indent="0" lvl="0" marL="0" rtl="0" algn="l">
              <a:lnSpc>
                <a:spcPct val="100000"/>
              </a:lnSpc>
              <a:spcBef>
                <a:spcPts val="600"/>
              </a:spcBef>
              <a:spcAft>
                <a:spcPts val="0"/>
              </a:spcAft>
              <a:buSzPts val="3000"/>
              <a:buNone/>
            </a:pPr>
            <a:r>
              <a:rPr lang="zh-CN"/>
              <a:t>-prefixes and suffixes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652"/>
          <p:cNvSpPr txBox="1"/>
          <p:nvPr>
            <p:ph type="title"/>
          </p:nvPr>
        </p:nvSpPr>
        <p:spPr>
          <a:xfrm>
            <a:off x="457200" y="205974"/>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Survivor Biome </a:t>
            </a:r>
            <a:endParaRPr/>
          </a:p>
          <a:p>
            <a:pPr indent="0" lvl="0" marL="0" rtl="0" algn="l">
              <a:lnSpc>
                <a:spcPct val="100000"/>
              </a:lnSpc>
              <a:spcBef>
                <a:spcPts val="0"/>
              </a:spcBef>
              <a:spcAft>
                <a:spcPts val="0"/>
              </a:spcAft>
              <a:buSzPts val="3600"/>
              <a:buNone/>
            </a:pPr>
            <a:r>
              <a:rPr lang="zh-CN"/>
              <a:t>Challenge</a:t>
            </a:r>
            <a:endParaRPr/>
          </a:p>
        </p:txBody>
      </p:sp>
      <p:sp>
        <p:nvSpPr>
          <p:cNvPr id="4553" name="Google Shape;4553;p65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lnSpc>
                <a:spcPct val="100000"/>
              </a:lnSpc>
              <a:spcBef>
                <a:spcPts val="600"/>
              </a:spcBef>
              <a:spcAft>
                <a:spcPts val="0"/>
              </a:spcAft>
              <a:buSzPts val="3000"/>
              <a:buNone/>
            </a:pPr>
            <a:r>
              <a:t/>
            </a:r>
            <a:endParaRPr/>
          </a:p>
        </p:txBody>
      </p:sp>
      <p:pic>
        <p:nvPicPr>
          <p:cNvPr id="4554" name="Google Shape;4554;p652">
            <a:hlinkClick r:id="rId3"/>
          </p:cNvPr>
          <p:cNvPicPr preferRelativeResize="0"/>
          <p:nvPr/>
        </p:nvPicPr>
        <p:blipFill rotWithShape="1">
          <a:blip r:embed="rId4">
            <a:alphaModFix/>
          </a:blip>
          <a:srcRect b="0" l="0" r="0" t="0"/>
          <a:stretch/>
        </p:blipFill>
        <p:spPr>
          <a:xfrm>
            <a:off x="1639969" y="510026"/>
            <a:ext cx="2433500" cy="18251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653"/>
          <p:cNvSpPr txBox="1"/>
          <p:nvPr>
            <p:ph type="title"/>
          </p:nvPr>
        </p:nvSpPr>
        <p:spPr>
          <a:xfrm>
            <a:off x="473704" y="2899009"/>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c Sans MS"/>
                <a:ea typeface="Comic Sans MS"/>
                <a:cs typeface="Comic Sans MS"/>
                <a:sym typeface="Comic Sans MS"/>
              </a:rPr>
              <a:t>Task:</a:t>
            </a:r>
            <a:endParaRPr/>
          </a:p>
        </p:txBody>
      </p:sp>
      <p:sp>
        <p:nvSpPr>
          <p:cNvPr id="4560" name="Google Shape;4560;p653"/>
          <p:cNvSpPr txBox="1"/>
          <p:nvPr>
            <p:ph idx="1" type="body"/>
          </p:nvPr>
        </p:nvSpPr>
        <p:spPr>
          <a:xfrm>
            <a:off x="457200" y="1063375"/>
            <a:ext cx="4726800" cy="38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lnSpc>
                <a:spcPct val="100000"/>
              </a:lnSpc>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sz="2400"/>
          </a:p>
        </p:txBody>
      </p:sp>
      <p:pic>
        <p:nvPicPr>
          <p:cNvPr id="4561" name="Google Shape;4561;p653">
            <a:hlinkClick r:id="rId3"/>
          </p:cNvPr>
          <p:cNvPicPr preferRelativeResize="0"/>
          <p:nvPr/>
        </p:nvPicPr>
        <p:blipFill rotWithShape="1">
          <a:blip r:embed="rId4">
            <a:alphaModFix/>
          </a:blip>
          <a:srcRect b="0" l="0" r="0" t="0"/>
          <a:stretch/>
        </p:blipFill>
        <p:spPr>
          <a:xfrm>
            <a:off x="5104775" y="1373388"/>
            <a:ext cx="3751399" cy="2396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5" name="Shape 4565"/>
        <p:cNvGrpSpPr/>
        <p:nvPr/>
      </p:nvGrpSpPr>
      <p:grpSpPr>
        <a:xfrm>
          <a:off x="0" y="0"/>
          <a:ext cx="0" cy="0"/>
          <a:chOff x="0" y="0"/>
          <a:chExt cx="0" cy="0"/>
        </a:xfrm>
      </p:grpSpPr>
      <p:sp>
        <p:nvSpPr>
          <p:cNvPr id="4566" name="Google Shape;4566;p654"/>
          <p:cNvSpPr txBox="1"/>
          <p:nvPr>
            <p:ph type="title"/>
          </p:nvPr>
        </p:nvSpPr>
        <p:spPr>
          <a:xfrm>
            <a:off x="376400" y="76203"/>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u="sng">
                <a:latin typeface="Comic Sans MS"/>
                <a:ea typeface="Comic Sans MS"/>
                <a:cs typeface="Comic Sans MS"/>
                <a:sym typeface="Comic Sans MS"/>
              </a:rPr>
              <a:t>Climatogram </a:t>
            </a:r>
            <a:endParaRPr sz="3000"/>
          </a:p>
        </p:txBody>
      </p:sp>
      <p:sp>
        <p:nvSpPr>
          <p:cNvPr id="4567" name="Google Shape;4567;p654"/>
          <p:cNvSpPr txBox="1"/>
          <p:nvPr>
            <p:ph idx="1" type="body"/>
          </p:nvPr>
        </p:nvSpPr>
        <p:spPr>
          <a:xfrm>
            <a:off x="80800" y="875175"/>
            <a:ext cx="5480100" cy="37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mic Sans MS"/>
                <a:ea typeface="Comic Sans MS"/>
                <a:cs typeface="Comic Sans MS"/>
                <a:sym typeface="Comic Sans MS"/>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descr="climatogram.gif" id="4568" name="Google Shape;4568;p654"/>
          <p:cNvPicPr preferRelativeResize="0"/>
          <p:nvPr/>
        </p:nvPicPr>
        <p:blipFill rotWithShape="1">
          <a:blip r:embed="rId3">
            <a:alphaModFix/>
          </a:blip>
          <a:srcRect b="0" l="0" r="0" t="0"/>
          <a:stretch/>
        </p:blipFill>
        <p:spPr>
          <a:xfrm>
            <a:off x="3097409" y="365227"/>
            <a:ext cx="3417450" cy="2598700"/>
          </a:xfrm>
          <a:prstGeom prst="rect">
            <a:avLst/>
          </a:prstGeom>
          <a:noFill/>
          <a:ln>
            <a:noFill/>
          </a:ln>
        </p:spPr>
      </p:pic>
      <p:sp>
        <p:nvSpPr>
          <p:cNvPr id="4569" name="Google Shape;4569;p654"/>
          <p:cNvSpPr txBox="1"/>
          <p:nvPr/>
        </p:nvSpPr>
        <p:spPr>
          <a:xfrm>
            <a:off x="6311300" y="3698400"/>
            <a:ext cx="2294700" cy="144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http://www.youtube.com/watch?v=LhPVMrg1fGY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Need help graphing?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3" name="Shape 4573"/>
        <p:cNvGrpSpPr/>
        <p:nvPr/>
      </p:nvGrpSpPr>
      <p:grpSpPr>
        <a:xfrm>
          <a:off x="0" y="0"/>
          <a:ext cx="0" cy="0"/>
          <a:chOff x="0" y="0"/>
          <a:chExt cx="0" cy="0"/>
        </a:xfrm>
      </p:grpSpPr>
      <p:sp>
        <p:nvSpPr>
          <p:cNvPr id="4574" name="Google Shape;4574;p6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Native Animals</a:t>
            </a:r>
            <a:endParaRPr/>
          </a:p>
        </p:txBody>
      </p:sp>
      <p:sp>
        <p:nvSpPr>
          <p:cNvPr id="4575" name="Google Shape;4575;p6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Native animals can be eaten (not endangered species) – at least six.  What adaptations do these animals have to have survived your biome?</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76" name="Google Shape;4576;p655">
            <a:hlinkClick r:id="rId3"/>
          </p:cNvPr>
          <p:cNvPicPr preferRelativeResize="0"/>
          <p:nvPr/>
        </p:nvPicPr>
        <p:blipFill rotWithShape="1">
          <a:blip r:embed="rId4">
            <a:alphaModFix/>
          </a:blip>
          <a:srcRect b="0" l="0" r="0" t="0"/>
          <a:stretch/>
        </p:blipFill>
        <p:spPr>
          <a:xfrm>
            <a:off x="457200" y="2706400"/>
            <a:ext cx="2743200" cy="1819275"/>
          </a:xfrm>
          <a:prstGeom prst="rect">
            <a:avLst/>
          </a:prstGeom>
          <a:noFill/>
          <a:ln>
            <a:noFill/>
          </a:ln>
        </p:spPr>
      </p:pic>
      <p:pic>
        <p:nvPicPr>
          <p:cNvPr id="4577" name="Google Shape;4577;p655">
            <a:hlinkClick r:id="rId5"/>
          </p:cNvPr>
          <p:cNvPicPr preferRelativeResize="0"/>
          <p:nvPr/>
        </p:nvPicPr>
        <p:blipFill rotWithShape="1">
          <a:blip r:embed="rId6">
            <a:alphaModFix/>
          </a:blip>
          <a:srcRect b="0" l="0" r="0" t="0"/>
          <a:stretch/>
        </p:blipFill>
        <p:spPr>
          <a:xfrm>
            <a:off x="4658750" y="2439700"/>
            <a:ext cx="2743200" cy="235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